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7.png" ContentType="image/png"/>
  <Override PartName="/ppt/media/image1.png" ContentType="image/png"/>
  <Override PartName="/ppt/media/image9.png" ContentType="image/png"/>
  <Override PartName="/ppt/media/image75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6.png" ContentType="image/png"/>
  <Override PartName="/ppt/media/image101.jpeg" ContentType="image/jpe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jpeg" ContentType="image/jpe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305080"/>
            <a:ext cx="12189600" cy="19260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7" Type="http://schemas.openxmlformats.org/officeDocument/2006/relationships/image" Target="../media/image77.png"/><Relationship Id="rId18" Type="http://schemas.openxmlformats.org/officeDocument/2006/relationships/image" Target="../media/image78.png"/><Relationship Id="rId19" Type="http://schemas.openxmlformats.org/officeDocument/2006/relationships/image" Target="../media/image79.png"/><Relationship Id="rId20" Type="http://schemas.openxmlformats.org/officeDocument/2006/relationships/image" Target="../media/image80.png"/><Relationship Id="rId21" Type="http://schemas.openxmlformats.org/officeDocument/2006/relationships/image" Target="../media/image81.png"/><Relationship Id="rId22" Type="http://schemas.openxmlformats.org/officeDocument/2006/relationships/image" Target="../media/image82.png"/><Relationship Id="rId23" Type="http://schemas.openxmlformats.org/officeDocument/2006/relationships/image" Target="../media/image83.png"/><Relationship Id="rId24" Type="http://schemas.openxmlformats.org/officeDocument/2006/relationships/image" Target="../media/image84.png"/><Relationship Id="rId25" Type="http://schemas.openxmlformats.org/officeDocument/2006/relationships/image" Target="../media/image85.png"/><Relationship Id="rId26" Type="http://schemas.openxmlformats.org/officeDocument/2006/relationships/image" Target="../media/image86.png"/><Relationship Id="rId27" Type="http://schemas.openxmlformats.org/officeDocument/2006/relationships/image" Target="../media/image87.png"/><Relationship Id="rId28" Type="http://schemas.openxmlformats.org/officeDocument/2006/relationships/image" Target="../media/image88.png"/><Relationship Id="rId29" Type="http://schemas.openxmlformats.org/officeDocument/2006/relationships/image" Target="../media/image89.png"/><Relationship Id="rId30" Type="http://schemas.openxmlformats.org/officeDocument/2006/relationships/image" Target="../media/image90.png"/><Relationship Id="rId31" Type="http://schemas.openxmlformats.org/officeDocument/2006/relationships/image" Target="../media/image91.png"/><Relationship Id="rId32" Type="http://schemas.openxmlformats.org/officeDocument/2006/relationships/image" Target="../media/image92.png"/><Relationship Id="rId33" Type="http://schemas.openxmlformats.org/officeDocument/2006/relationships/image" Target="../media/image93.png"/><Relationship Id="rId34" Type="http://schemas.openxmlformats.org/officeDocument/2006/relationships/image" Target="../media/image94.png"/><Relationship Id="rId35" Type="http://schemas.openxmlformats.org/officeDocument/2006/relationships/image" Target="../media/image95.png"/><Relationship Id="rId36" Type="http://schemas.openxmlformats.org/officeDocument/2006/relationships/image" Target="../media/image96.png"/><Relationship Id="rId37" Type="http://schemas.openxmlformats.org/officeDocument/2006/relationships/image" Target="../media/image97.png"/><Relationship Id="rId38" Type="http://schemas.openxmlformats.org/officeDocument/2006/relationships/image" Target="../media/image98.png"/><Relationship Id="rId39" Type="http://schemas.openxmlformats.org/officeDocument/2006/relationships/image" Target="../media/image99.png"/><Relationship Id="rId40" Type="http://schemas.openxmlformats.org/officeDocument/2006/relationships/image" Target="../media/image100.png"/><Relationship Id="rId41" Type="http://schemas.openxmlformats.org/officeDocument/2006/relationships/image" Target="../media/image101.jpeg"/><Relationship Id="rId42" Type="http://schemas.openxmlformats.org/officeDocument/2006/relationships/image" Target="../media/image102.png"/><Relationship Id="rId43" Type="http://schemas.openxmlformats.org/officeDocument/2006/relationships/image" Target="../media/image103.png"/><Relationship Id="rId44" Type="http://schemas.openxmlformats.org/officeDocument/2006/relationships/image" Target="../media/image104.png"/><Relationship Id="rId45" Type="http://schemas.openxmlformats.org/officeDocument/2006/relationships/image" Target="../media/image105.png"/><Relationship Id="rId46" Type="http://schemas.openxmlformats.org/officeDocument/2006/relationships/image" Target="../media/image106.png"/><Relationship Id="rId47" Type="http://schemas.openxmlformats.org/officeDocument/2006/relationships/image" Target="../media/image107.png"/><Relationship Id="rId48" Type="http://schemas.openxmlformats.org/officeDocument/2006/relationships/image" Target="../media/image108.png"/><Relationship Id="rId49" Type="http://schemas.openxmlformats.org/officeDocument/2006/relationships/image" Target="../media/image109.png"/><Relationship Id="rId50" Type="http://schemas.openxmlformats.org/officeDocument/2006/relationships/image" Target="../media/image110.png"/><Relationship Id="rId51" Type="http://schemas.openxmlformats.org/officeDocument/2006/relationships/image" Target="../media/image111.png"/><Relationship Id="rId5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image" Target="../media/image117.jpeg"/><Relationship Id="rId4" Type="http://schemas.openxmlformats.org/officeDocument/2006/relationships/hyperlink" Target="https://github.com/juliencoste/devsecops-Bulletin-Board.git" TargetMode="External"/><Relationship Id="rId5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040400" y="3075480"/>
            <a:ext cx="10108440" cy="11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noAutofit/>
          </a:bodyPr>
          <a:p>
            <a:pPr marL="1774800">
              <a:lnSpc>
                <a:spcPct val="100000"/>
              </a:lnSpc>
              <a:spcBef>
                <a:spcPts val="96"/>
              </a:spcBef>
            </a:pPr>
            <a:r>
              <a:rPr b="0" lang="fr-FR" sz="2750" spc="7" strike="noStrike">
                <a:solidFill>
                  <a:srgbClr val="000000"/>
                </a:solidFill>
                <a:latin typeface="Calibri Light"/>
                <a:ea typeface="DejaVu Sans"/>
              </a:rPr>
              <a:t>Mise en </a:t>
            </a:r>
            <a:r>
              <a:rPr b="0" lang="fr-FR" sz="2750" spc="1" strike="noStrike">
                <a:solidFill>
                  <a:srgbClr val="000000"/>
                </a:solidFill>
                <a:latin typeface="Calibri Light"/>
                <a:ea typeface="DejaVu Sans"/>
              </a:rPr>
              <a:t>place </a:t>
            </a:r>
            <a:r>
              <a:rPr b="0" lang="fr-FR" sz="2750" spc="-1" strike="noStrike">
                <a:solidFill>
                  <a:srgbClr val="000000"/>
                </a:solidFill>
                <a:latin typeface="Calibri Light"/>
                <a:ea typeface="DejaVu Sans"/>
              </a:rPr>
              <a:t>d’une </a:t>
            </a:r>
            <a:r>
              <a:rPr b="0" lang="fr-FR" sz="2750" spc="1" strike="noStrike">
                <a:solidFill>
                  <a:srgbClr val="000000"/>
                </a:solidFill>
                <a:latin typeface="Calibri Light"/>
                <a:ea typeface="DejaVu Sans"/>
              </a:rPr>
              <a:t>chaîne </a:t>
            </a:r>
            <a:r>
              <a:rPr b="0" lang="fr-FR" sz="2750" spc="-1" strike="noStrike">
                <a:solidFill>
                  <a:srgbClr val="000000"/>
                </a:solidFill>
                <a:latin typeface="Calibri Light"/>
                <a:ea typeface="DejaVu Sans"/>
              </a:rPr>
              <a:t>d’intégration continue</a:t>
            </a:r>
            <a:r>
              <a:rPr b="0" lang="fr-FR" sz="2750" spc="-12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fr-FR" sz="2750" spc="1" strike="noStrike">
                <a:solidFill>
                  <a:srgbClr val="000000"/>
                </a:solidFill>
                <a:latin typeface="Calibri Light"/>
                <a:ea typeface="DejaVu Sans"/>
              </a:rPr>
              <a:t>DevOps</a:t>
            </a:r>
            <a:endParaRPr b="0" lang="fr-FR" sz="275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4979880" y="4343760"/>
            <a:ext cx="217692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Julien COSTE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4289040" y="837720"/>
            <a:ext cx="334116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4"/>
          <p:cNvSpPr/>
          <p:nvPr/>
        </p:nvSpPr>
        <p:spPr>
          <a:xfrm>
            <a:off x="11736000" y="6480000"/>
            <a:ext cx="4320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16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70200" y="16920"/>
            <a:ext cx="310788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21" strike="noStrike">
                <a:solidFill>
                  <a:srgbClr val="000000"/>
                </a:solidFill>
                <a:latin typeface="Calibri Light"/>
                <a:ea typeface="DejaVu Sans"/>
              </a:rPr>
              <a:t>Infrastructure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7914600" y="216720"/>
            <a:ext cx="2405520" cy="156060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b="0" lang="fr-FR" sz="1800" spc="-1" strike="noStrike">
              <a:latin typeface="Arial"/>
            </a:endParaRPr>
          </a:p>
          <a:p>
            <a:pPr marL="720" algn="ctr">
              <a:lnSpc>
                <a:spcPct val="100000"/>
              </a:lnSpc>
            </a:pPr>
            <a:r>
              <a:rPr b="0" lang="fr-FR" sz="1200" spc="-7" strike="noStrike">
                <a:solidFill>
                  <a:srgbClr val="000000"/>
                </a:solidFill>
                <a:latin typeface="Calibri"/>
                <a:ea typeface="DejaVu Sans"/>
              </a:rPr>
              <a:t>Build</a:t>
            </a:r>
            <a:r>
              <a:rPr b="0" lang="fr-FR" sz="1200" spc="-12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200" spc="-7" strike="noStrike">
                <a:solidFill>
                  <a:srgbClr val="000000"/>
                </a:solidFill>
                <a:latin typeface="Calibri"/>
                <a:ea typeface="DejaVu Sans"/>
              </a:rPr>
              <a:t>server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2412360" y="1218240"/>
            <a:ext cx="422280" cy="7362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4"/>
          <p:cNvSpPr/>
          <p:nvPr/>
        </p:nvSpPr>
        <p:spPr>
          <a:xfrm>
            <a:off x="428400" y="2046600"/>
            <a:ext cx="4390560" cy="1941840"/>
          </a:xfrm>
          <a:custGeom>
            <a:avLst/>
            <a:gdLst/>
            <a:ahLst/>
            <a:rect l="l" t="t" r="r" b="b"/>
            <a:pathLst>
              <a:path w="4392930" h="1944370">
                <a:moveTo>
                  <a:pt x="0" y="0"/>
                </a:moveTo>
                <a:lnTo>
                  <a:pt x="4392829" y="0"/>
                </a:lnTo>
                <a:lnTo>
                  <a:pt x="4392829" y="1944370"/>
                </a:lnTo>
                <a:lnTo>
                  <a:pt x="0" y="1944370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5"/>
          <p:cNvSpPr/>
          <p:nvPr/>
        </p:nvSpPr>
        <p:spPr>
          <a:xfrm>
            <a:off x="2016000" y="2520000"/>
            <a:ext cx="645840" cy="6948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6"/>
          <p:cNvSpPr/>
          <p:nvPr/>
        </p:nvSpPr>
        <p:spPr>
          <a:xfrm>
            <a:off x="821520" y="2520000"/>
            <a:ext cx="616320" cy="7531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7"/>
          <p:cNvSpPr/>
          <p:nvPr/>
        </p:nvSpPr>
        <p:spPr>
          <a:xfrm>
            <a:off x="7914240" y="2291040"/>
            <a:ext cx="2405520" cy="1491120"/>
          </a:xfrm>
          <a:custGeom>
            <a:avLst/>
            <a:gdLst/>
            <a:ahLst/>
            <a:rect l="l" t="t" r="r" b="b"/>
            <a:pathLst>
              <a:path w="2407920" h="1493520">
                <a:moveTo>
                  <a:pt x="0" y="0"/>
                </a:moveTo>
                <a:lnTo>
                  <a:pt x="2407920" y="0"/>
                </a:lnTo>
                <a:lnTo>
                  <a:pt x="2407920" y="1493520"/>
                </a:lnTo>
                <a:lnTo>
                  <a:pt x="0" y="1493520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8"/>
          <p:cNvSpPr/>
          <p:nvPr/>
        </p:nvSpPr>
        <p:spPr>
          <a:xfrm>
            <a:off x="8683560" y="3291480"/>
            <a:ext cx="88092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000000"/>
                </a:solidFill>
                <a:latin typeface="Calibri"/>
                <a:ea typeface="DejaVu Sans"/>
              </a:rPr>
              <a:t>Staging</a:t>
            </a:r>
            <a:r>
              <a:rPr b="0" lang="fr-FR" sz="1200" spc="-4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200" spc="-7" strike="noStrike">
                <a:solidFill>
                  <a:srgbClr val="000000"/>
                </a:solidFill>
                <a:latin typeface="Calibri"/>
                <a:ea typeface="DejaVu Sans"/>
              </a:rPr>
              <a:t>server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2" name="CustomShape 9"/>
          <p:cNvSpPr/>
          <p:nvPr/>
        </p:nvSpPr>
        <p:spPr>
          <a:xfrm>
            <a:off x="7914240" y="4557240"/>
            <a:ext cx="2405520" cy="1491120"/>
          </a:xfrm>
          <a:custGeom>
            <a:avLst/>
            <a:gdLst/>
            <a:ahLst/>
            <a:rect l="l" t="t" r="r" b="b"/>
            <a:pathLst>
              <a:path w="2407920" h="1493520">
                <a:moveTo>
                  <a:pt x="0" y="0"/>
                </a:moveTo>
                <a:lnTo>
                  <a:pt x="2407920" y="0"/>
                </a:lnTo>
                <a:lnTo>
                  <a:pt x="2407920" y="1493520"/>
                </a:lnTo>
                <a:lnTo>
                  <a:pt x="0" y="1493520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10"/>
          <p:cNvSpPr/>
          <p:nvPr/>
        </p:nvSpPr>
        <p:spPr>
          <a:xfrm>
            <a:off x="8555400" y="5559120"/>
            <a:ext cx="112464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7" strike="noStrike">
                <a:solidFill>
                  <a:srgbClr val="000000"/>
                </a:solidFill>
                <a:latin typeface="Calibri"/>
                <a:ea typeface="DejaVu Sans"/>
              </a:rPr>
              <a:t>Production</a:t>
            </a:r>
            <a:r>
              <a:rPr b="0" lang="fr-FR" sz="1200" spc="-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200" spc="-7" strike="noStrike">
                <a:solidFill>
                  <a:srgbClr val="000000"/>
                </a:solidFill>
                <a:latin typeface="Calibri"/>
                <a:ea typeface="DejaVu Sans"/>
              </a:rPr>
              <a:t>server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4" name="CustomShape 11"/>
          <p:cNvSpPr/>
          <p:nvPr/>
        </p:nvSpPr>
        <p:spPr>
          <a:xfrm>
            <a:off x="4821120" y="3030840"/>
            <a:ext cx="3091320" cy="5040"/>
          </a:xfrm>
          <a:custGeom>
            <a:avLst/>
            <a:gdLst/>
            <a:ahLst/>
            <a:rect l="l" t="t" r="r" b="b"/>
            <a:pathLst>
              <a:path w="3093720" h="7619">
                <a:moveTo>
                  <a:pt x="0" y="0"/>
                </a:moveTo>
                <a:lnTo>
                  <a:pt x="3093316" y="7023"/>
                </a:lnTo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12"/>
          <p:cNvSpPr/>
          <p:nvPr/>
        </p:nvSpPr>
        <p:spPr>
          <a:xfrm>
            <a:off x="4826880" y="890280"/>
            <a:ext cx="3085560" cy="2138760"/>
          </a:xfrm>
          <a:custGeom>
            <a:avLst/>
            <a:gdLst/>
            <a:ahLst/>
            <a:rect l="l" t="t" r="r" b="b"/>
            <a:pathLst>
              <a:path w="3088004" h="2141220">
                <a:moveTo>
                  <a:pt x="0" y="2141220"/>
                </a:moveTo>
                <a:lnTo>
                  <a:pt x="3087919" y="0"/>
                </a:lnTo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13"/>
          <p:cNvSpPr/>
          <p:nvPr/>
        </p:nvSpPr>
        <p:spPr>
          <a:xfrm>
            <a:off x="4826880" y="3035160"/>
            <a:ext cx="3085560" cy="2193480"/>
          </a:xfrm>
          <a:custGeom>
            <a:avLst/>
            <a:gdLst/>
            <a:ahLst/>
            <a:rect l="l" t="t" r="r" b="b"/>
            <a:pathLst>
              <a:path w="3088004" h="2195829">
                <a:moveTo>
                  <a:pt x="0" y="0"/>
                </a:moveTo>
                <a:lnTo>
                  <a:pt x="3087601" y="2195755"/>
                </a:lnTo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14"/>
          <p:cNvSpPr/>
          <p:nvPr/>
        </p:nvSpPr>
        <p:spPr>
          <a:xfrm>
            <a:off x="473760" y="3809880"/>
            <a:ext cx="40716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fr-FR" sz="1100" spc="-7" strike="noStrike">
                <a:solidFill>
                  <a:srgbClr val="000000"/>
                </a:solidFill>
                <a:latin typeface="Calibri"/>
                <a:ea typeface="DejaVu Sans"/>
              </a:rPr>
              <a:t>ma</a:t>
            </a:r>
            <a:r>
              <a:rPr b="0" lang="fr-FR" sz="1100" spc="-12" strike="noStrike">
                <a:solidFill>
                  <a:srgbClr val="000000"/>
                </a:solidFill>
                <a:latin typeface="Calibri"/>
                <a:ea typeface="DejaVu Sans"/>
              </a:rPr>
              <a:t>st</a:t>
            </a:r>
            <a:r>
              <a:rPr b="0" lang="fr-FR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er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198" name="CustomShape 15"/>
          <p:cNvSpPr/>
          <p:nvPr/>
        </p:nvSpPr>
        <p:spPr>
          <a:xfrm>
            <a:off x="8906040" y="331200"/>
            <a:ext cx="422280" cy="73620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16"/>
          <p:cNvSpPr/>
          <p:nvPr/>
        </p:nvSpPr>
        <p:spPr>
          <a:xfrm>
            <a:off x="8905680" y="2428560"/>
            <a:ext cx="422280" cy="73620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17"/>
          <p:cNvSpPr/>
          <p:nvPr/>
        </p:nvSpPr>
        <p:spPr>
          <a:xfrm>
            <a:off x="8337960" y="4484160"/>
            <a:ext cx="1558440" cy="95760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8"/>
          <p:cNvSpPr/>
          <p:nvPr/>
        </p:nvSpPr>
        <p:spPr>
          <a:xfrm>
            <a:off x="3240000" y="2448000"/>
            <a:ext cx="861840" cy="82944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9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20"/>
          <p:cNvSpPr/>
          <p:nvPr/>
        </p:nvSpPr>
        <p:spPr>
          <a:xfrm>
            <a:off x="0" y="6230880"/>
            <a:ext cx="12180960" cy="624600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21"/>
          <p:cNvSpPr/>
          <p:nvPr/>
        </p:nvSpPr>
        <p:spPr>
          <a:xfrm>
            <a:off x="132480" y="6348600"/>
            <a:ext cx="758880" cy="389520"/>
          </a:xfrm>
          <a:prstGeom prst="rect">
            <a:avLst/>
          </a:prstGeom>
          <a:blipFill rotWithShape="0"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22"/>
          <p:cNvSpPr/>
          <p:nvPr/>
        </p:nvSpPr>
        <p:spPr>
          <a:xfrm>
            <a:off x="972720" y="6368760"/>
            <a:ext cx="60382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continue</a:t>
            </a:r>
            <a:r>
              <a:rPr b="0" lang="fr-FR" sz="20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06" name="CustomShape 23"/>
          <p:cNvSpPr/>
          <p:nvPr/>
        </p:nvSpPr>
        <p:spPr>
          <a:xfrm>
            <a:off x="11736000" y="6552000"/>
            <a:ext cx="4320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25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908280" y="1795680"/>
            <a:ext cx="5280840" cy="214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249480" indent="-22680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Continuous </a:t>
            </a:r>
            <a:r>
              <a:rPr b="0" lang="fr-FR" sz="2800" spc="-21" strike="noStrike">
                <a:solidFill>
                  <a:srgbClr val="000000"/>
                </a:solidFill>
                <a:latin typeface="Calibri"/>
                <a:ea typeface="DejaVu Sans"/>
              </a:rPr>
              <a:t>Integration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(CI)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b="0" lang="fr-FR" sz="2800" spc="-1" strike="noStrike">
              <a:latin typeface="Arial"/>
            </a:endParaRPr>
          </a:p>
          <a:p>
            <a:pPr marL="249480" indent="-226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Continuous </a:t>
            </a: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Deployment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(CD)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b="0" lang="fr-FR" sz="2800" spc="-1" strike="noStrike">
              <a:latin typeface="Arial"/>
            </a:endParaRPr>
          </a:p>
          <a:p>
            <a:pPr marL="375840" indent="-3614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Continuous </a:t>
            </a: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Delivery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(CD)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: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CI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+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CD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0200" y="16920"/>
            <a:ext cx="181044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Pipeline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4"/>
          <p:cNvSpPr/>
          <p:nvPr/>
        </p:nvSpPr>
        <p:spPr>
          <a:xfrm>
            <a:off x="0" y="6230880"/>
            <a:ext cx="12180960" cy="624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5"/>
          <p:cNvSpPr/>
          <p:nvPr/>
        </p:nvSpPr>
        <p:spPr>
          <a:xfrm>
            <a:off x="132480" y="6348600"/>
            <a:ext cx="758880" cy="389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6"/>
          <p:cNvSpPr/>
          <p:nvPr/>
        </p:nvSpPr>
        <p:spPr>
          <a:xfrm>
            <a:off x="972720" y="6368760"/>
            <a:ext cx="60382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continue</a:t>
            </a:r>
            <a:r>
              <a:rPr b="0" lang="fr-FR" sz="20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13" name="CustomShape 7"/>
          <p:cNvSpPr/>
          <p:nvPr/>
        </p:nvSpPr>
        <p:spPr>
          <a:xfrm>
            <a:off x="11664000" y="6552000"/>
            <a:ext cx="4320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26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70200" y="16920"/>
            <a:ext cx="826704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Pipeline 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: </a:t>
            </a: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Continuous </a:t>
            </a:r>
            <a:r>
              <a:rPr b="0" lang="fr-FR" sz="4400" spc="-26" strike="noStrike">
                <a:solidFill>
                  <a:srgbClr val="000000"/>
                </a:solidFill>
                <a:latin typeface="Calibri Light"/>
                <a:ea typeface="DejaVu Sans"/>
              </a:rPr>
              <a:t>Integration</a:t>
            </a:r>
            <a:r>
              <a:rPr b="0" lang="fr-FR" sz="4400" spc="15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(CI)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916920" y="1521360"/>
            <a:ext cx="146808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Les</a:t>
            </a:r>
            <a:r>
              <a:rPr b="0" lang="fr-FR" sz="2800" spc="-7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21" strike="noStrike">
                <a:solidFill>
                  <a:srgbClr val="000000"/>
                </a:solidFill>
                <a:latin typeface="Calibri"/>
                <a:ea typeface="DejaVu Sans"/>
              </a:rPr>
              <a:t>stages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171360" y="2025360"/>
            <a:ext cx="11846520" cy="2564640"/>
          </a:xfrm>
          <a:custGeom>
            <a:avLst/>
            <a:gdLst/>
            <a:ahLst/>
            <a:rect l="l" t="t" r="r" b="b"/>
            <a:pathLst>
              <a:path w="11849100" h="2567304">
                <a:moveTo>
                  <a:pt x="10565611" y="0"/>
                </a:moveTo>
                <a:lnTo>
                  <a:pt x="10565611" y="641748"/>
                </a:lnTo>
                <a:lnTo>
                  <a:pt x="0" y="641748"/>
                </a:lnTo>
                <a:lnTo>
                  <a:pt x="0" y="1925234"/>
                </a:lnTo>
                <a:lnTo>
                  <a:pt x="10565611" y="1925234"/>
                </a:lnTo>
                <a:lnTo>
                  <a:pt x="10565611" y="2566984"/>
                </a:lnTo>
                <a:lnTo>
                  <a:pt x="11849095" y="1283498"/>
                </a:lnTo>
                <a:lnTo>
                  <a:pt x="10565611" y="0"/>
                </a:lnTo>
                <a:close/>
              </a:path>
            </a:pathLst>
          </a:custGeom>
          <a:solidFill>
            <a:srgbClr val="cfd5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4"/>
          <p:cNvSpPr/>
          <p:nvPr/>
        </p:nvSpPr>
        <p:spPr>
          <a:xfrm>
            <a:off x="4835880" y="2793600"/>
            <a:ext cx="2517840" cy="1028160"/>
          </a:xfrm>
          <a:custGeom>
            <a:avLst/>
            <a:gdLst/>
            <a:ahLst/>
            <a:rect l="l" t="t" r="r" b="b"/>
            <a:pathLst>
              <a:path w="2520315" h="1030604">
                <a:moveTo>
                  <a:pt x="2348222" y="0"/>
                </a:moveTo>
                <a:lnTo>
                  <a:pt x="171761" y="0"/>
                </a:lnTo>
                <a:lnTo>
                  <a:pt x="126100" y="6135"/>
                </a:lnTo>
                <a:lnTo>
                  <a:pt x="85069" y="23450"/>
                </a:lnTo>
                <a:lnTo>
                  <a:pt x="50307" y="50307"/>
                </a:lnTo>
                <a:lnTo>
                  <a:pt x="23450" y="85069"/>
                </a:lnTo>
                <a:lnTo>
                  <a:pt x="6135" y="126100"/>
                </a:lnTo>
                <a:lnTo>
                  <a:pt x="0" y="171761"/>
                </a:lnTo>
                <a:lnTo>
                  <a:pt x="0" y="858791"/>
                </a:lnTo>
                <a:lnTo>
                  <a:pt x="6135" y="904452"/>
                </a:lnTo>
                <a:lnTo>
                  <a:pt x="23450" y="945482"/>
                </a:lnTo>
                <a:lnTo>
                  <a:pt x="50307" y="980244"/>
                </a:lnTo>
                <a:lnTo>
                  <a:pt x="85069" y="1007102"/>
                </a:lnTo>
                <a:lnTo>
                  <a:pt x="126100" y="1024417"/>
                </a:lnTo>
                <a:lnTo>
                  <a:pt x="171761" y="1030552"/>
                </a:lnTo>
                <a:lnTo>
                  <a:pt x="2348222" y="1030552"/>
                </a:lnTo>
                <a:lnTo>
                  <a:pt x="2393883" y="1024417"/>
                </a:lnTo>
                <a:lnTo>
                  <a:pt x="2434913" y="1007102"/>
                </a:lnTo>
                <a:lnTo>
                  <a:pt x="2469675" y="980244"/>
                </a:lnTo>
                <a:lnTo>
                  <a:pt x="2496533" y="945482"/>
                </a:lnTo>
                <a:lnTo>
                  <a:pt x="2513848" y="904452"/>
                </a:lnTo>
                <a:lnTo>
                  <a:pt x="2519983" y="858791"/>
                </a:lnTo>
                <a:lnTo>
                  <a:pt x="2519983" y="171761"/>
                </a:lnTo>
                <a:lnTo>
                  <a:pt x="2513848" y="126100"/>
                </a:lnTo>
                <a:lnTo>
                  <a:pt x="2496533" y="85069"/>
                </a:lnTo>
                <a:lnTo>
                  <a:pt x="2469675" y="50307"/>
                </a:lnTo>
                <a:lnTo>
                  <a:pt x="2434913" y="23450"/>
                </a:lnTo>
                <a:lnTo>
                  <a:pt x="2393883" y="6135"/>
                </a:lnTo>
                <a:lnTo>
                  <a:pt x="234822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5"/>
          <p:cNvSpPr/>
          <p:nvPr/>
        </p:nvSpPr>
        <p:spPr>
          <a:xfrm>
            <a:off x="4835880" y="2793600"/>
            <a:ext cx="2517840" cy="1028160"/>
          </a:xfrm>
          <a:custGeom>
            <a:avLst/>
            <a:gdLst/>
            <a:ahLst/>
            <a:rect l="l" t="t" r="r" b="b"/>
            <a:pathLst>
              <a:path w="2520315" h="1030604">
                <a:moveTo>
                  <a:pt x="0" y="171761"/>
                </a:moveTo>
                <a:lnTo>
                  <a:pt x="6135" y="126100"/>
                </a:lnTo>
                <a:lnTo>
                  <a:pt x="23450" y="85069"/>
                </a:lnTo>
                <a:lnTo>
                  <a:pt x="50307" y="50307"/>
                </a:lnTo>
                <a:lnTo>
                  <a:pt x="85069" y="23450"/>
                </a:lnTo>
                <a:lnTo>
                  <a:pt x="126099" y="6135"/>
                </a:lnTo>
                <a:lnTo>
                  <a:pt x="171760" y="0"/>
                </a:lnTo>
                <a:lnTo>
                  <a:pt x="2348222" y="0"/>
                </a:lnTo>
                <a:lnTo>
                  <a:pt x="2393882" y="6135"/>
                </a:lnTo>
                <a:lnTo>
                  <a:pt x="2434913" y="23450"/>
                </a:lnTo>
                <a:lnTo>
                  <a:pt x="2469675" y="50307"/>
                </a:lnTo>
                <a:lnTo>
                  <a:pt x="2496532" y="85069"/>
                </a:lnTo>
                <a:lnTo>
                  <a:pt x="2513847" y="126100"/>
                </a:lnTo>
                <a:lnTo>
                  <a:pt x="2519983" y="171761"/>
                </a:lnTo>
                <a:lnTo>
                  <a:pt x="2519983" y="858791"/>
                </a:lnTo>
                <a:lnTo>
                  <a:pt x="2513847" y="904451"/>
                </a:lnTo>
                <a:lnTo>
                  <a:pt x="2496532" y="945482"/>
                </a:lnTo>
                <a:lnTo>
                  <a:pt x="2469675" y="980244"/>
                </a:lnTo>
                <a:lnTo>
                  <a:pt x="2434913" y="1007101"/>
                </a:lnTo>
                <a:lnTo>
                  <a:pt x="2393882" y="1024416"/>
                </a:lnTo>
                <a:lnTo>
                  <a:pt x="2348222" y="1030552"/>
                </a:lnTo>
                <a:lnTo>
                  <a:pt x="171760" y="1030552"/>
                </a:lnTo>
                <a:lnTo>
                  <a:pt x="126099" y="1024416"/>
                </a:lnTo>
                <a:lnTo>
                  <a:pt x="85069" y="1007101"/>
                </a:lnTo>
                <a:lnTo>
                  <a:pt x="50307" y="980244"/>
                </a:lnTo>
                <a:lnTo>
                  <a:pt x="23450" y="945482"/>
                </a:lnTo>
                <a:lnTo>
                  <a:pt x="6135" y="904451"/>
                </a:lnTo>
                <a:lnTo>
                  <a:pt x="0" y="858791"/>
                </a:lnTo>
                <a:lnTo>
                  <a:pt x="0" y="171761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6"/>
          <p:cNvSpPr/>
          <p:nvPr/>
        </p:nvSpPr>
        <p:spPr>
          <a:xfrm>
            <a:off x="5315760" y="2780280"/>
            <a:ext cx="1557720" cy="87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 indent="316800">
              <a:lnSpc>
                <a:spcPct val="129000"/>
              </a:lnSpc>
              <a:spcBef>
                <a:spcPts val="99"/>
              </a:spcBef>
            </a:pP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Commit  </a:t>
            </a:r>
            <a:r>
              <a:rPr b="0" lang="fr-FR" sz="2200" spc="-12" strike="noStrike">
                <a:solidFill>
                  <a:srgbClr val="ffffff"/>
                </a:solidFill>
                <a:latin typeface="Calibri"/>
                <a:ea typeface="DejaVu Sans"/>
              </a:rPr>
              <a:t>branche </a:t>
            </a: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:</a:t>
            </a:r>
            <a:r>
              <a:rPr b="0" lang="fr-FR" sz="2200" spc="-75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fr-FR" sz="2200" spc="-7" strike="noStrike">
                <a:solidFill>
                  <a:srgbClr val="ffffff"/>
                </a:solidFill>
                <a:latin typeface="Calibri"/>
                <a:ea typeface="DejaVu Sans"/>
              </a:rPr>
              <a:t>dev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20" name="CustomShape 7"/>
          <p:cNvSpPr/>
          <p:nvPr/>
        </p:nvSpPr>
        <p:spPr>
          <a:xfrm>
            <a:off x="273960" y="4872240"/>
            <a:ext cx="11365200" cy="31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2000" spc="-21" strike="noStrike">
                <a:solidFill>
                  <a:srgbClr val="000000"/>
                </a:solidFill>
                <a:latin typeface="Calibri"/>
                <a:ea typeface="DejaVu Sans"/>
              </a:rPr>
              <a:t>L’utilisateur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met </a:t>
            </a: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à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jour </a:t>
            </a: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code source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de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l’application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ou celui de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l’infrastructure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et </a:t>
            </a: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il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commit </a:t>
            </a: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les</a:t>
            </a:r>
            <a:r>
              <a:rPr b="0" lang="fr-FR" sz="2000" spc="157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changements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21" name="CustomShape 8"/>
          <p:cNvSpPr/>
          <p:nvPr/>
        </p:nvSpPr>
        <p:spPr>
          <a:xfrm>
            <a:off x="273960" y="5073480"/>
            <a:ext cx="11650320" cy="31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sur la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branche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de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développement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des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features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appelée </a:t>
            </a: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«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dev </a:t>
            </a: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».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Les modifications sont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alors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envoyées </a:t>
            </a: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sur le</a:t>
            </a:r>
            <a:r>
              <a:rPr b="0" lang="fr-FR" sz="2000" spc="14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SCM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22" name="CustomShape 9"/>
          <p:cNvSpPr/>
          <p:nvPr/>
        </p:nvSpPr>
        <p:spPr>
          <a:xfrm>
            <a:off x="273960" y="5289840"/>
            <a:ext cx="753840" cy="31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GitLab.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23" name="CustomShape 10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11"/>
          <p:cNvSpPr/>
          <p:nvPr/>
        </p:nvSpPr>
        <p:spPr>
          <a:xfrm>
            <a:off x="0" y="6230880"/>
            <a:ext cx="12180960" cy="624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12"/>
          <p:cNvSpPr/>
          <p:nvPr/>
        </p:nvSpPr>
        <p:spPr>
          <a:xfrm>
            <a:off x="132480" y="6348600"/>
            <a:ext cx="758880" cy="389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13"/>
          <p:cNvSpPr/>
          <p:nvPr/>
        </p:nvSpPr>
        <p:spPr>
          <a:xfrm>
            <a:off x="972720" y="6368760"/>
            <a:ext cx="60382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continue</a:t>
            </a:r>
            <a:r>
              <a:rPr b="0" lang="fr-FR" sz="20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27" name="CustomShape 14"/>
          <p:cNvSpPr/>
          <p:nvPr/>
        </p:nvSpPr>
        <p:spPr>
          <a:xfrm>
            <a:off x="11736000" y="6552000"/>
            <a:ext cx="4320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27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70200" y="16920"/>
            <a:ext cx="826704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Pipeline 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: </a:t>
            </a: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Continuous </a:t>
            </a:r>
            <a:r>
              <a:rPr b="0" lang="fr-FR" sz="4400" spc="-26" strike="noStrike">
                <a:solidFill>
                  <a:srgbClr val="000000"/>
                </a:solidFill>
                <a:latin typeface="Calibri Light"/>
                <a:ea typeface="DejaVu Sans"/>
              </a:rPr>
              <a:t>Integration</a:t>
            </a:r>
            <a:r>
              <a:rPr b="0" lang="fr-FR" sz="4400" spc="15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(CI)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916920" y="1521360"/>
            <a:ext cx="146808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Les</a:t>
            </a:r>
            <a:r>
              <a:rPr b="0" lang="fr-FR" sz="2800" spc="-7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21" strike="noStrike">
                <a:solidFill>
                  <a:srgbClr val="000000"/>
                </a:solidFill>
                <a:latin typeface="Calibri"/>
                <a:ea typeface="DejaVu Sans"/>
              </a:rPr>
              <a:t>stages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171360" y="2025360"/>
            <a:ext cx="11846520" cy="2564640"/>
          </a:xfrm>
          <a:custGeom>
            <a:avLst/>
            <a:gdLst/>
            <a:ahLst/>
            <a:rect l="l" t="t" r="r" b="b"/>
            <a:pathLst>
              <a:path w="11849100" h="2567304">
                <a:moveTo>
                  <a:pt x="10565611" y="0"/>
                </a:moveTo>
                <a:lnTo>
                  <a:pt x="10565611" y="641748"/>
                </a:lnTo>
                <a:lnTo>
                  <a:pt x="0" y="641748"/>
                </a:lnTo>
                <a:lnTo>
                  <a:pt x="0" y="1925234"/>
                </a:lnTo>
                <a:lnTo>
                  <a:pt x="10565611" y="1925234"/>
                </a:lnTo>
                <a:lnTo>
                  <a:pt x="10565611" y="2566984"/>
                </a:lnTo>
                <a:lnTo>
                  <a:pt x="11849095" y="1283498"/>
                </a:lnTo>
                <a:lnTo>
                  <a:pt x="10565611" y="0"/>
                </a:lnTo>
                <a:close/>
              </a:path>
            </a:pathLst>
          </a:custGeom>
          <a:solidFill>
            <a:srgbClr val="cfd5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4"/>
          <p:cNvSpPr/>
          <p:nvPr/>
        </p:nvSpPr>
        <p:spPr>
          <a:xfrm>
            <a:off x="3279960" y="2793600"/>
            <a:ext cx="2517840" cy="1028160"/>
          </a:xfrm>
          <a:custGeom>
            <a:avLst/>
            <a:gdLst/>
            <a:ahLst/>
            <a:rect l="l" t="t" r="r" b="b"/>
            <a:pathLst>
              <a:path w="2520315" h="1030604">
                <a:moveTo>
                  <a:pt x="2348222" y="0"/>
                </a:moveTo>
                <a:lnTo>
                  <a:pt x="171761" y="0"/>
                </a:lnTo>
                <a:lnTo>
                  <a:pt x="126100" y="6135"/>
                </a:lnTo>
                <a:lnTo>
                  <a:pt x="85069" y="23450"/>
                </a:lnTo>
                <a:lnTo>
                  <a:pt x="50307" y="50307"/>
                </a:lnTo>
                <a:lnTo>
                  <a:pt x="23450" y="85069"/>
                </a:lnTo>
                <a:lnTo>
                  <a:pt x="6135" y="126100"/>
                </a:lnTo>
                <a:lnTo>
                  <a:pt x="0" y="171761"/>
                </a:lnTo>
                <a:lnTo>
                  <a:pt x="0" y="858791"/>
                </a:lnTo>
                <a:lnTo>
                  <a:pt x="6135" y="904452"/>
                </a:lnTo>
                <a:lnTo>
                  <a:pt x="23450" y="945482"/>
                </a:lnTo>
                <a:lnTo>
                  <a:pt x="50307" y="980244"/>
                </a:lnTo>
                <a:lnTo>
                  <a:pt x="85069" y="1007102"/>
                </a:lnTo>
                <a:lnTo>
                  <a:pt x="126100" y="1024417"/>
                </a:lnTo>
                <a:lnTo>
                  <a:pt x="171761" y="1030552"/>
                </a:lnTo>
                <a:lnTo>
                  <a:pt x="2348222" y="1030552"/>
                </a:lnTo>
                <a:lnTo>
                  <a:pt x="2393883" y="1024417"/>
                </a:lnTo>
                <a:lnTo>
                  <a:pt x="2434913" y="1007102"/>
                </a:lnTo>
                <a:lnTo>
                  <a:pt x="2469675" y="980244"/>
                </a:lnTo>
                <a:lnTo>
                  <a:pt x="2496533" y="945482"/>
                </a:lnTo>
                <a:lnTo>
                  <a:pt x="2513848" y="904452"/>
                </a:lnTo>
                <a:lnTo>
                  <a:pt x="2519983" y="858791"/>
                </a:lnTo>
                <a:lnTo>
                  <a:pt x="2519983" y="171761"/>
                </a:lnTo>
                <a:lnTo>
                  <a:pt x="2513848" y="126100"/>
                </a:lnTo>
                <a:lnTo>
                  <a:pt x="2496533" y="85069"/>
                </a:lnTo>
                <a:lnTo>
                  <a:pt x="2469675" y="50307"/>
                </a:lnTo>
                <a:lnTo>
                  <a:pt x="2434913" y="23450"/>
                </a:lnTo>
                <a:lnTo>
                  <a:pt x="2393883" y="6135"/>
                </a:lnTo>
                <a:lnTo>
                  <a:pt x="2348222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5"/>
          <p:cNvSpPr/>
          <p:nvPr/>
        </p:nvSpPr>
        <p:spPr>
          <a:xfrm>
            <a:off x="3279960" y="2793600"/>
            <a:ext cx="2517840" cy="1028160"/>
          </a:xfrm>
          <a:custGeom>
            <a:avLst/>
            <a:gdLst/>
            <a:ahLst/>
            <a:rect l="l" t="t" r="r" b="b"/>
            <a:pathLst>
              <a:path w="2520315" h="1030604">
                <a:moveTo>
                  <a:pt x="0" y="171761"/>
                </a:moveTo>
                <a:lnTo>
                  <a:pt x="6135" y="126100"/>
                </a:lnTo>
                <a:lnTo>
                  <a:pt x="23450" y="85069"/>
                </a:lnTo>
                <a:lnTo>
                  <a:pt x="50307" y="50307"/>
                </a:lnTo>
                <a:lnTo>
                  <a:pt x="85069" y="23450"/>
                </a:lnTo>
                <a:lnTo>
                  <a:pt x="126099" y="6135"/>
                </a:lnTo>
                <a:lnTo>
                  <a:pt x="171760" y="0"/>
                </a:lnTo>
                <a:lnTo>
                  <a:pt x="2348222" y="0"/>
                </a:lnTo>
                <a:lnTo>
                  <a:pt x="2393882" y="6135"/>
                </a:lnTo>
                <a:lnTo>
                  <a:pt x="2434913" y="23450"/>
                </a:lnTo>
                <a:lnTo>
                  <a:pt x="2469675" y="50307"/>
                </a:lnTo>
                <a:lnTo>
                  <a:pt x="2496532" y="85069"/>
                </a:lnTo>
                <a:lnTo>
                  <a:pt x="2513847" y="126100"/>
                </a:lnTo>
                <a:lnTo>
                  <a:pt x="2519983" y="171761"/>
                </a:lnTo>
                <a:lnTo>
                  <a:pt x="2519983" y="858791"/>
                </a:lnTo>
                <a:lnTo>
                  <a:pt x="2513847" y="904451"/>
                </a:lnTo>
                <a:lnTo>
                  <a:pt x="2496532" y="945482"/>
                </a:lnTo>
                <a:lnTo>
                  <a:pt x="2469675" y="980244"/>
                </a:lnTo>
                <a:lnTo>
                  <a:pt x="2434913" y="1007101"/>
                </a:lnTo>
                <a:lnTo>
                  <a:pt x="2393882" y="1024416"/>
                </a:lnTo>
                <a:lnTo>
                  <a:pt x="2348222" y="1030552"/>
                </a:lnTo>
                <a:lnTo>
                  <a:pt x="171760" y="1030552"/>
                </a:lnTo>
                <a:lnTo>
                  <a:pt x="126099" y="1024416"/>
                </a:lnTo>
                <a:lnTo>
                  <a:pt x="85069" y="1007101"/>
                </a:lnTo>
                <a:lnTo>
                  <a:pt x="50307" y="980244"/>
                </a:lnTo>
                <a:lnTo>
                  <a:pt x="23450" y="945482"/>
                </a:lnTo>
                <a:lnTo>
                  <a:pt x="6135" y="904451"/>
                </a:lnTo>
                <a:lnTo>
                  <a:pt x="0" y="858791"/>
                </a:lnTo>
                <a:lnTo>
                  <a:pt x="0" y="171761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6"/>
          <p:cNvSpPr/>
          <p:nvPr/>
        </p:nvSpPr>
        <p:spPr>
          <a:xfrm>
            <a:off x="3759480" y="2780280"/>
            <a:ext cx="1557720" cy="87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 indent="316800">
              <a:lnSpc>
                <a:spcPct val="129000"/>
              </a:lnSpc>
              <a:spcBef>
                <a:spcPts val="99"/>
              </a:spcBef>
            </a:pP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Commit  </a:t>
            </a:r>
            <a:r>
              <a:rPr b="0" lang="fr-FR" sz="2200" spc="-12" strike="noStrike">
                <a:solidFill>
                  <a:srgbClr val="ffffff"/>
                </a:solidFill>
                <a:latin typeface="Calibri"/>
                <a:ea typeface="DejaVu Sans"/>
              </a:rPr>
              <a:t>branche </a:t>
            </a: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:</a:t>
            </a:r>
            <a:r>
              <a:rPr b="0" lang="fr-FR" sz="2200" spc="-75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fr-FR" sz="2200" spc="-7" strike="noStrike">
                <a:solidFill>
                  <a:srgbClr val="ffffff"/>
                </a:solidFill>
                <a:latin typeface="Calibri"/>
                <a:ea typeface="DejaVu Sans"/>
              </a:rPr>
              <a:t>dev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6392160" y="27954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2348848" y="0"/>
                </a:moveTo>
                <a:lnTo>
                  <a:pt x="171135" y="0"/>
                </a:lnTo>
                <a:lnTo>
                  <a:pt x="125640" y="6113"/>
                </a:lnTo>
                <a:lnTo>
                  <a:pt x="84760" y="23364"/>
                </a:lnTo>
                <a:lnTo>
                  <a:pt x="50124" y="50124"/>
                </a:lnTo>
                <a:lnTo>
                  <a:pt x="23365" y="84759"/>
                </a:lnTo>
                <a:lnTo>
                  <a:pt x="6113" y="125640"/>
                </a:lnTo>
                <a:lnTo>
                  <a:pt x="0" y="171135"/>
                </a:lnTo>
                <a:lnTo>
                  <a:pt x="0" y="855658"/>
                </a:lnTo>
                <a:lnTo>
                  <a:pt x="6113" y="901152"/>
                </a:lnTo>
                <a:lnTo>
                  <a:pt x="23365" y="942033"/>
                </a:lnTo>
                <a:lnTo>
                  <a:pt x="50124" y="976669"/>
                </a:lnTo>
                <a:lnTo>
                  <a:pt x="84760" y="1003428"/>
                </a:lnTo>
                <a:lnTo>
                  <a:pt x="125640" y="1020680"/>
                </a:lnTo>
                <a:lnTo>
                  <a:pt x="171135" y="1026793"/>
                </a:lnTo>
                <a:lnTo>
                  <a:pt x="2348848" y="1026793"/>
                </a:lnTo>
                <a:lnTo>
                  <a:pt x="2394342" y="1020680"/>
                </a:lnTo>
                <a:lnTo>
                  <a:pt x="2435223" y="1003428"/>
                </a:lnTo>
                <a:lnTo>
                  <a:pt x="2469859" y="976669"/>
                </a:lnTo>
                <a:lnTo>
                  <a:pt x="2496618" y="942033"/>
                </a:lnTo>
                <a:lnTo>
                  <a:pt x="2513870" y="901152"/>
                </a:lnTo>
                <a:lnTo>
                  <a:pt x="2519983" y="855658"/>
                </a:lnTo>
                <a:lnTo>
                  <a:pt x="2519983" y="171135"/>
                </a:lnTo>
                <a:lnTo>
                  <a:pt x="2513870" y="125640"/>
                </a:lnTo>
                <a:lnTo>
                  <a:pt x="2496618" y="84759"/>
                </a:lnTo>
                <a:lnTo>
                  <a:pt x="2469859" y="50124"/>
                </a:lnTo>
                <a:lnTo>
                  <a:pt x="2435223" y="23364"/>
                </a:lnTo>
                <a:lnTo>
                  <a:pt x="2394342" y="6113"/>
                </a:lnTo>
                <a:lnTo>
                  <a:pt x="234884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8"/>
          <p:cNvSpPr/>
          <p:nvPr/>
        </p:nvSpPr>
        <p:spPr>
          <a:xfrm>
            <a:off x="6392160" y="27954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0" y="171135"/>
                </a:moveTo>
                <a:lnTo>
                  <a:pt x="6113" y="125640"/>
                </a:lnTo>
                <a:lnTo>
                  <a:pt x="23364" y="84759"/>
                </a:lnTo>
                <a:lnTo>
                  <a:pt x="50124" y="50124"/>
                </a:lnTo>
                <a:lnTo>
                  <a:pt x="84759" y="23364"/>
                </a:lnTo>
                <a:lnTo>
                  <a:pt x="125640" y="6113"/>
                </a:lnTo>
                <a:lnTo>
                  <a:pt x="171135" y="0"/>
                </a:lnTo>
                <a:lnTo>
                  <a:pt x="2348848" y="0"/>
                </a:lnTo>
                <a:lnTo>
                  <a:pt x="2394342" y="6113"/>
                </a:lnTo>
                <a:lnTo>
                  <a:pt x="2435223" y="23364"/>
                </a:lnTo>
                <a:lnTo>
                  <a:pt x="2469858" y="50124"/>
                </a:lnTo>
                <a:lnTo>
                  <a:pt x="2496618" y="84759"/>
                </a:lnTo>
                <a:lnTo>
                  <a:pt x="2513869" y="125640"/>
                </a:lnTo>
                <a:lnTo>
                  <a:pt x="2519983" y="171135"/>
                </a:lnTo>
                <a:lnTo>
                  <a:pt x="2519983" y="855658"/>
                </a:lnTo>
                <a:lnTo>
                  <a:pt x="2513869" y="901153"/>
                </a:lnTo>
                <a:lnTo>
                  <a:pt x="2496618" y="942034"/>
                </a:lnTo>
                <a:lnTo>
                  <a:pt x="2469858" y="976669"/>
                </a:lnTo>
                <a:lnTo>
                  <a:pt x="2435223" y="1003429"/>
                </a:lnTo>
                <a:lnTo>
                  <a:pt x="2394342" y="1020680"/>
                </a:lnTo>
                <a:lnTo>
                  <a:pt x="2348848" y="1026794"/>
                </a:lnTo>
                <a:lnTo>
                  <a:pt x="171135" y="1026794"/>
                </a:lnTo>
                <a:lnTo>
                  <a:pt x="125640" y="1020680"/>
                </a:lnTo>
                <a:lnTo>
                  <a:pt x="84759" y="1003429"/>
                </a:lnTo>
                <a:lnTo>
                  <a:pt x="50124" y="976669"/>
                </a:lnTo>
                <a:lnTo>
                  <a:pt x="23364" y="942034"/>
                </a:lnTo>
                <a:lnTo>
                  <a:pt x="6113" y="901153"/>
                </a:lnTo>
                <a:lnTo>
                  <a:pt x="0" y="855658"/>
                </a:lnTo>
                <a:lnTo>
                  <a:pt x="0" y="171135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9"/>
          <p:cNvSpPr/>
          <p:nvPr/>
        </p:nvSpPr>
        <p:spPr>
          <a:xfrm>
            <a:off x="6731640" y="2938680"/>
            <a:ext cx="1838520" cy="65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8240" bIns="0">
            <a:spAutoFit/>
          </a:bodyPr>
          <a:p>
            <a:pPr marL="12600" indent="102240">
              <a:lnSpc>
                <a:spcPts val="2401"/>
              </a:lnSpc>
              <a:spcBef>
                <a:spcPts val="380"/>
              </a:spcBef>
            </a:pPr>
            <a:r>
              <a:rPr b="0" lang="fr-FR" sz="2200" spc="-52" strike="noStrike">
                <a:solidFill>
                  <a:srgbClr val="ffffff"/>
                </a:solidFill>
                <a:latin typeface="Calibri"/>
                <a:ea typeface="DejaVu Sans"/>
              </a:rPr>
              <a:t>Tests </a:t>
            </a:r>
            <a:r>
              <a:rPr b="0" lang="fr-FR" sz="2200" spc="-12" strike="noStrike">
                <a:solidFill>
                  <a:srgbClr val="ffffff"/>
                </a:solidFill>
                <a:latin typeface="Calibri"/>
                <a:ea typeface="DejaVu Sans"/>
              </a:rPr>
              <a:t>unitaires  </a:t>
            </a:r>
            <a:r>
              <a:rPr b="0" lang="fr-FR" sz="2200" spc="-7" strike="noStrike">
                <a:solidFill>
                  <a:srgbClr val="ffffff"/>
                </a:solidFill>
                <a:latin typeface="Calibri"/>
                <a:ea typeface="DejaVu Sans"/>
              </a:rPr>
              <a:t>D</a:t>
            </a:r>
            <a:r>
              <a:rPr b="0" lang="fr-FR" sz="2200" spc="-15" strike="noStrike">
                <a:solidFill>
                  <a:srgbClr val="ffffff"/>
                </a:solidFill>
                <a:latin typeface="Calibri"/>
                <a:ea typeface="DejaVu Sans"/>
              </a:rPr>
              <a:t>é</a:t>
            </a:r>
            <a:r>
              <a:rPr b="0" lang="fr-FR" sz="2200" spc="-26" strike="noStrike">
                <a:solidFill>
                  <a:srgbClr val="ffffff"/>
                </a:solidFill>
                <a:latin typeface="Calibri"/>
                <a:ea typeface="DejaVu Sans"/>
              </a:rPr>
              <a:t>v</a:t>
            </a:r>
            <a:r>
              <a:rPr b="0" lang="fr-FR" sz="2200" spc="-7" strike="noStrike">
                <a:solidFill>
                  <a:srgbClr val="ffffff"/>
                </a:solidFill>
                <a:latin typeface="Calibri"/>
                <a:ea typeface="DejaVu Sans"/>
              </a:rPr>
              <a:t>eloppe</a:t>
            </a: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m</a:t>
            </a:r>
            <a:r>
              <a:rPr b="0" lang="fr-FR" sz="2200" spc="-7" strike="noStrike">
                <a:solidFill>
                  <a:srgbClr val="ffffff"/>
                </a:solidFill>
                <a:latin typeface="Calibri"/>
                <a:ea typeface="DejaVu Sans"/>
              </a:rPr>
              <a:t>e</a:t>
            </a:r>
            <a:r>
              <a:rPr b="0" lang="fr-FR" sz="2200" spc="-26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t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37" name="CustomShape 10"/>
          <p:cNvSpPr/>
          <p:nvPr/>
        </p:nvSpPr>
        <p:spPr>
          <a:xfrm>
            <a:off x="273960" y="4872240"/>
            <a:ext cx="11228040" cy="72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0">
            <a:spAutoFit/>
          </a:bodyPr>
          <a:p>
            <a:pPr marL="12600">
              <a:lnSpc>
                <a:spcPct val="80000"/>
              </a:lnSpc>
              <a:spcBef>
                <a:spcPts val="720"/>
              </a:spcBef>
            </a:pP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Le 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code source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de </a:t>
            </a:r>
            <a:r>
              <a:rPr b="0" lang="fr-FR" sz="2600" spc="-21" strike="noStrike">
                <a:solidFill>
                  <a:srgbClr val="000000"/>
                </a:solidFill>
                <a:latin typeface="Calibri"/>
                <a:ea typeface="DejaVu Sans"/>
              </a:rPr>
              <a:t>l’application </a:t>
            </a:r>
            <a:r>
              <a:rPr b="0" lang="fr-FR" sz="2600" spc="-15" strike="noStrike">
                <a:solidFill>
                  <a:srgbClr val="000000"/>
                </a:solidFill>
                <a:latin typeface="Calibri"/>
                <a:ea typeface="DejaVu Sans"/>
              </a:rPr>
              <a:t>est </a:t>
            </a:r>
            <a:r>
              <a:rPr b="0" lang="fr-FR" sz="2600" spc="-21" strike="noStrike">
                <a:solidFill>
                  <a:srgbClr val="000000"/>
                </a:solidFill>
                <a:latin typeface="Calibri"/>
                <a:ea typeface="DejaVu Sans"/>
              </a:rPr>
              <a:t>testé 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(Dockerfile </a:t>
            </a:r>
            <a:r>
              <a:rPr b="0" lang="fr-FR" sz="2600" spc="-15" strike="noStrike">
                <a:solidFill>
                  <a:srgbClr val="000000"/>
                </a:solidFill>
                <a:latin typeface="Calibri"/>
                <a:ea typeface="DejaVu Sans"/>
              </a:rPr>
              <a:t>et java</a:t>
            </a:r>
            <a:r>
              <a:rPr b="0" lang="fr-F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) 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afin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de </a:t>
            </a:r>
            <a:r>
              <a:rPr b="0" lang="fr-FR" sz="2600" spc="-32" strike="noStrike">
                <a:solidFill>
                  <a:srgbClr val="000000"/>
                </a:solidFill>
                <a:latin typeface="Calibri"/>
                <a:ea typeface="DejaVu Sans"/>
              </a:rPr>
              <a:t>s’assurer </a:t>
            </a:r>
            <a:r>
              <a:rPr b="0" lang="fr-F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qu’il  </a:t>
            </a:r>
            <a:r>
              <a:rPr b="0" lang="fr-FR" sz="2600" spc="-21" strike="noStrike">
                <a:solidFill>
                  <a:srgbClr val="000000"/>
                </a:solidFill>
                <a:latin typeface="Calibri"/>
                <a:ea typeface="DejaVu Sans"/>
              </a:rPr>
              <a:t>n’y </a:t>
            </a:r>
            <a:r>
              <a:rPr b="0" lang="fr-F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pas</a:t>
            </a:r>
            <a:r>
              <a:rPr b="0" lang="fr-F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600" spc="-32" strike="noStrike">
                <a:solidFill>
                  <a:srgbClr val="000000"/>
                </a:solidFill>
                <a:latin typeface="Calibri"/>
                <a:ea typeface="DejaVu Sans"/>
              </a:rPr>
              <a:t>d’erreur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238" name="CustomShape 11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2"/>
          <p:cNvSpPr/>
          <p:nvPr/>
        </p:nvSpPr>
        <p:spPr>
          <a:xfrm>
            <a:off x="0" y="6230880"/>
            <a:ext cx="12180960" cy="624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3"/>
          <p:cNvSpPr/>
          <p:nvPr/>
        </p:nvSpPr>
        <p:spPr>
          <a:xfrm>
            <a:off x="132480" y="6348600"/>
            <a:ext cx="758880" cy="389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4"/>
          <p:cNvSpPr/>
          <p:nvPr/>
        </p:nvSpPr>
        <p:spPr>
          <a:xfrm>
            <a:off x="972720" y="6368760"/>
            <a:ext cx="60382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continue</a:t>
            </a:r>
            <a:r>
              <a:rPr b="0" lang="fr-FR" sz="20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42" name="CustomShape 15"/>
          <p:cNvSpPr/>
          <p:nvPr/>
        </p:nvSpPr>
        <p:spPr>
          <a:xfrm>
            <a:off x="11592000" y="6552000"/>
            <a:ext cx="4320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28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916920" y="1521360"/>
            <a:ext cx="146808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Les</a:t>
            </a:r>
            <a:r>
              <a:rPr b="0" lang="fr-FR" sz="2800" spc="-7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21" strike="noStrike">
                <a:solidFill>
                  <a:srgbClr val="000000"/>
                </a:solidFill>
                <a:latin typeface="Calibri"/>
                <a:ea typeface="DejaVu Sans"/>
              </a:rPr>
              <a:t>stages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171360" y="2025360"/>
            <a:ext cx="11846520" cy="2564640"/>
          </a:xfrm>
          <a:custGeom>
            <a:avLst/>
            <a:gdLst/>
            <a:ahLst/>
            <a:rect l="l" t="t" r="r" b="b"/>
            <a:pathLst>
              <a:path w="11849100" h="2567304">
                <a:moveTo>
                  <a:pt x="10565611" y="0"/>
                </a:moveTo>
                <a:lnTo>
                  <a:pt x="10565611" y="641748"/>
                </a:lnTo>
                <a:lnTo>
                  <a:pt x="0" y="641748"/>
                </a:lnTo>
                <a:lnTo>
                  <a:pt x="0" y="1925234"/>
                </a:lnTo>
                <a:lnTo>
                  <a:pt x="10565611" y="1925234"/>
                </a:lnTo>
                <a:lnTo>
                  <a:pt x="10565611" y="2566984"/>
                </a:lnTo>
                <a:lnTo>
                  <a:pt x="11849095" y="1283498"/>
                </a:lnTo>
                <a:lnTo>
                  <a:pt x="10565611" y="0"/>
                </a:lnTo>
                <a:close/>
              </a:path>
            </a:pathLst>
          </a:custGeom>
          <a:solidFill>
            <a:srgbClr val="cfd5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3"/>
          <p:cNvSpPr/>
          <p:nvPr/>
        </p:nvSpPr>
        <p:spPr>
          <a:xfrm>
            <a:off x="1903680" y="2793600"/>
            <a:ext cx="2517840" cy="1028160"/>
          </a:xfrm>
          <a:custGeom>
            <a:avLst/>
            <a:gdLst/>
            <a:ahLst/>
            <a:rect l="l" t="t" r="r" b="b"/>
            <a:pathLst>
              <a:path w="2520315" h="1030604">
                <a:moveTo>
                  <a:pt x="2348222" y="0"/>
                </a:moveTo>
                <a:lnTo>
                  <a:pt x="171761" y="0"/>
                </a:lnTo>
                <a:lnTo>
                  <a:pt x="126100" y="6135"/>
                </a:lnTo>
                <a:lnTo>
                  <a:pt x="85069" y="23450"/>
                </a:lnTo>
                <a:lnTo>
                  <a:pt x="50307" y="50307"/>
                </a:lnTo>
                <a:lnTo>
                  <a:pt x="23450" y="85069"/>
                </a:lnTo>
                <a:lnTo>
                  <a:pt x="6135" y="126100"/>
                </a:lnTo>
                <a:lnTo>
                  <a:pt x="0" y="171761"/>
                </a:lnTo>
                <a:lnTo>
                  <a:pt x="0" y="858791"/>
                </a:lnTo>
                <a:lnTo>
                  <a:pt x="6135" y="904452"/>
                </a:lnTo>
                <a:lnTo>
                  <a:pt x="23450" y="945482"/>
                </a:lnTo>
                <a:lnTo>
                  <a:pt x="50307" y="980244"/>
                </a:lnTo>
                <a:lnTo>
                  <a:pt x="85069" y="1007102"/>
                </a:lnTo>
                <a:lnTo>
                  <a:pt x="126100" y="1024417"/>
                </a:lnTo>
                <a:lnTo>
                  <a:pt x="171761" y="1030552"/>
                </a:lnTo>
                <a:lnTo>
                  <a:pt x="2348222" y="1030552"/>
                </a:lnTo>
                <a:lnTo>
                  <a:pt x="2393883" y="1024417"/>
                </a:lnTo>
                <a:lnTo>
                  <a:pt x="2434913" y="1007102"/>
                </a:lnTo>
                <a:lnTo>
                  <a:pt x="2469675" y="980244"/>
                </a:lnTo>
                <a:lnTo>
                  <a:pt x="2496533" y="945482"/>
                </a:lnTo>
                <a:lnTo>
                  <a:pt x="2513848" y="904452"/>
                </a:lnTo>
                <a:lnTo>
                  <a:pt x="2519983" y="858791"/>
                </a:lnTo>
                <a:lnTo>
                  <a:pt x="2519983" y="171761"/>
                </a:lnTo>
                <a:lnTo>
                  <a:pt x="2513848" y="126100"/>
                </a:lnTo>
                <a:lnTo>
                  <a:pt x="2496533" y="85069"/>
                </a:lnTo>
                <a:lnTo>
                  <a:pt x="2469675" y="50307"/>
                </a:lnTo>
                <a:lnTo>
                  <a:pt x="2434913" y="23450"/>
                </a:lnTo>
                <a:lnTo>
                  <a:pt x="2393883" y="6135"/>
                </a:lnTo>
                <a:lnTo>
                  <a:pt x="2348222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4"/>
          <p:cNvSpPr/>
          <p:nvPr/>
        </p:nvSpPr>
        <p:spPr>
          <a:xfrm>
            <a:off x="1903680" y="2793600"/>
            <a:ext cx="2517840" cy="1028160"/>
          </a:xfrm>
          <a:custGeom>
            <a:avLst/>
            <a:gdLst/>
            <a:ahLst/>
            <a:rect l="l" t="t" r="r" b="b"/>
            <a:pathLst>
              <a:path w="2520315" h="1030604">
                <a:moveTo>
                  <a:pt x="0" y="171761"/>
                </a:moveTo>
                <a:lnTo>
                  <a:pt x="6135" y="126100"/>
                </a:lnTo>
                <a:lnTo>
                  <a:pt x="23450" y="85069"/>
                </a:lnTo>
                <a:lnTo>
                  <a:pt x="50307" y="50307"/>
                </a:lnTo>
                <a:lnTo>
                  <a:pt x="85069" y="23450"/>
                </a:lnTo>
                <a:lnTo>
                  <a:pt x="126099" y="6135"/>
                </a:lnTo>
                <a:lnTo>
                  <a:pt x="171760" y="0"/>
                </a:lnTo>
                <a:lnTo>
                  <a:pt x="2348222" y="0"/>
                </a:lnTo>
                <a:lnTo>
                  <a:pt x="2393882" y="6135"/>
                </a:lnTo>
                <a:lnTo>
                  <a:pt x="2434913" y="23450"/>
                </a:lnTo>
                <a:lnTo>
                  <a:pt x="2469675" y="50307"/>
                </a:lnTo>
                <a:lnTo>
                  <a:pt x="2496532" y="85069"/>
                </a:lnTo>
                <a:lnTo>
                  <a:pt x="2513847" y="126100"/>
                </a:lnTo>
                <a:lnTo>
                  <a:pt x="2519983" y="171761"/>
                </a:lnTo>
                <a:lnTo>
                  <a:pt x="2519983" y="858791"/>
                </a:lnTo>
                <a:lnTo>
                  <a:pt x="2513847" y="904451"/>
                </a:lnTo>
                <a:lnTo>
                  <a:pt x="2496532" y="945482"/>
                </a:lnTo>
                <a:lnTo>
                  <a:pt x="2469675" y="980244"/>
                </a:lnTo>
                <a:lnTo>
                  <a:pt x="2434913" y="1007101"/>
                </a:lnTo>
                <a:lnTo>
                  <a:pt x="2393882" y="1024416"/>
                </a:lnTo>
                <a:lnTo>
                  <a:pt x="2348222" y="1030552"/>
                </a:lnTo>
                <a:lnTo>
                  <a:pt x="171760" y="1030552"/>
                </a:lnTo>
                <a:lnTo>
                  <a:pt x="126099" y="1024416"/>
                </a:lnTo>
                <a:lnTo>
                  <a:pt x="85069" y="1007101"/>
                </a:lnTo>
                <a:lnTo>
                  <a:pt x="50307" y="980244"/>
                </a:lnTo>
                <a:lnTo>
                  <a:pt x="23450" y="945482"/>
                </a:lnTo>
                <a:lnTo>
                  <a:pt x="6135" y="904451"/>
                </a:lnTo>
                <a:lnTo>
                  <a:pt x="0" y="858791"/>
                </a:lnTo>
                <a:lnTo>
                  <a:pt x="0" y="171761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5"/>
          <p:cNvSpPr/>
          <p:nvPr/>
        </p:nvSpPr>
        <p:spPr>
          <a:xfrm>
            <a:off x="2618640" y="3064680"/>
            <a:ext cx="1086480" cy="4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Co</a:t>
            </a:r>
            <a:r>
              <a:rPr b="0" lang="fr-FR" sz="2600" spc="-7" strike="noStrike">
                <a:solidFill>
                  <a:srgbClr val="ffffff"/>
                </a:solidFill>
                <a:latin typeface="Calibri"/>
                <a:ea typeface="DejaVu Sans"/>
              </a:rPr>
              <a:t>mmit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4835880" y="27954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2348848" y="0"/>
                </a:moveTo>
                <a:lnTo>
                  <a:pt x="171135" y="0"/>
                </a:lnTo>
                <a:lnTo>
                  <a:pt x="125640" y="6113"/>
                </a:lnTo>
                <a:lnTo>
                  <a:pt x="84760" y="23364"/>
                </a:lnTo>
                <a:lnTo>
                  <a:pt x="50124" y="50124"/>
                </a:lnTo>
                <a:lnTo>
                  <a:pt x="23365" y="84759"/>
                </a:lnTo>
                <a:lnTo>
                  <a:pt x="6113" y="125640"/>
                </a:lnTo>
                <a:lnTo>
                  <a:pt x="0" y="171135"/>
                </a:lnTo>
                <a:lnTo>
                  <a:pt x="0" y="855658"/>
                </a:lnTo>
                <a:lnTo>
                  <a:pt x="6113" y="901152"/>
                </a:lnTo>
                <a:lnTo>
                  <a:pt x="23365" y="942033"/>
                </a:lnTo>
                <a:lnTo>
                  <a:pt x="50124" y="976669"/>
                </a:lnTo>
                <a:lnTo>
                  <a:pt x="84760" y="1003428"/>
                </a:lnTo>
                <a:lnTo>
                  <a:pt x="125640" y="1020680"/>
                </a:lnTo>
                <a:lnTo>
                  <a:pt x="171135" y="1026793"/>
                </a:lnTo>
                <a:lnTo>
                  <a:pt x="2348848" y="1026793"/>
                </a:lnTo>
                <a:lnTo>
                  <a:pt x="2394342" y="1020680"/>
                </a:lnTo>
                <a:lnTo>
                  <a:pt x="2435223" y="1003428"/>
                </a:lnTo>
                <a:lnTo>
                  <a:pt x="2469859" y="976669"/>
                </a:lnTo>
                <a:lnTo>
                  <a:pt x="2496618" y="942033"/>
                </a:lnTo>
                <a:lnTo>
                  <a:pt x="2513870" y="901152"/>
                </a:lnTo>
                <a:lnTo>
                  <a:pt x="2519983" y="855658"/>
                </a:lnTo>
                <a:lnTo>
                  <a:pt x="2519983" y="171135"/>
                </a:lnTo>
                <a:lnTo>
                  <a:pt x="2513870" y="125640"/>
                </a:lnTo>
                <a:lnTo>
                  <a:pt x="2496618" y="84759"/>
                </a:lnTo>
                <a:lnTo>
                  <a:pt x="2469859" y="50124"/>
                </a:lnTo>
                <a:lnTo>
                  <a:pt x="2435223" y="23364"/>
                </a:lnTo>
                <a:lnTo>
                  <a:pt x="2394342" y="6113"/>
                </a:lnTo>
                <a:lnTo>
                  <a:pt x="2348848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7"/>
          <p:cNvSpPr/>
          <p:nvPr/>
        </p:nvSpPr>
        <p:spPr>
          <a:xfrm>
            <a:off x="4835880" y="27954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0" y="171135"/>
                </a:moveTo>
                <a:lnTo>
                  <a:pt x="6113" y="125640"/>
                </a:lnTo>
                <a:lnTo>
                  <a:pt x="23364" y="84759"/>
                </a:lnTo>
                <a:lnTo>
                  <a:pt x="50124" y="50124"/>
                </a:lnTo>
                <a:lnTo>
                  <a:pt x="84759" y="23364"/>
                </a:lnTo>
                <a:lnTo>
                  <a:pt x="125640" y="6113"/>
                </a:lnTo>
                <a:lnTo>
                  <a:pt x="171135" y="0"/>
                </a:lnTo>
                <a:lnTo>
                  <a:pt x="2348848" y="0"/>
                </a:lnTo>
                <a:lnTo>
                  <a:pt x="2394342" y="6113"/>
                </a:lnTo>
                <a:lnTo>
                  <a:pt x="2435223" y="23364"/>
                </a:lnTo>
                <a:lnTo>
                  <a:pt x="2469858" y="50124"/>
                </a:lnTo>
                <a:lnTo>
                  <a:pt x="2496618" y="84759"/>
                </a:lnTo>
                <a:lnTo>
                  <a:pt x="2513869" y="125640"/>
                </a:lnTo>
                <a:lnTo>
                  <a:pt x="2519983" y="171135"/>
                </a:lnTo>
                <a:lnTo>
                  <a:pt x="2519983" y="855658"/>
                </a:lnTo>
                <a:lnTo>
                  <a:pt x="2513869" y="901153"/>
                </a:lnTo>
                <a:lnTo>
                  <a:pt x="2496618" y="942034"/>
                </a:lnTo>
                <a:lnTo>
                  <a:pt x="2469858" y="976669"/>
                </a:lnTo>
                <a:lnTo>
                  <a:pt x="2435223" y="1003429"/>
                </a:lnTo>
                <a:lnTo>
                  <a:pt x="2394342" y="1020680"/>
                </a:lnTo>
                <a:lnTo>
                  <a:pt x="2348848" y="1026794"/>
                </a:lnTo>
                <a:lnTo>
                  <a:pt x="171135" y="1026794"/>
                </a:lnTo>
                <a:lnTo>
                  <a:pt x="125640" y="1020680"/>
                </a:lnTo>
                <a:lnTo>
                  <a:pt x="84759" y="1003429"/>
                </a:lnTo>
                <a:lnTo>
                  <a:pt x="50124" y="976669"/>
                </a:lnTo>
                <a:lnTo>
                  <a:pt x="23364" y="942034"/>
                </a:lnTo>
                <a:lnTo>
                  <a:pt x="6113" y="901153"/>
                </a:lnTo>
                <a:lnTo>
                  <a:pt x="0" y="855658"/>
                </a:lnTo>
                <a:lnTo>
                  <a:pt x="0" y="171135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8"/>
          <p:cNvSpPr/>
          <p:nvPr/>
        </p:nvSpPr>
        <p:spPr>
          <a:xfrm>
            <a:off x="5010120" y="2881800"/>
            <a:ext cx="2343600" cy="77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240" bIns="0">
            <a:spAutoFit/>
          </a:bodyPr>
          <a:p>
            <a:pPr marL="12600" indent="121320">
              <a:lnSpc>
                <a:spcPts val="2809"/>
              </a:lnSpc>
              <a:spcBef>
                <a:spcPts val="451"/>
              </a:spcBef>
            </a:pPr>
            <a:r>
              <a:rPr b="0" lang="fr-FR" sz="2600" spc="-55" strike="noStrike">
                <a:solidFill>
                  <a:srgbClr val="ffffff"/>
                </a:solidFill>
                <a:latin typeface="Calibri"/>
                <a:ea typeface="DejaVu Sans"/>
              </a:rPr>
              <a:t>Tests </a:t>
            </a:r>
            <a:r>
              <a:rPr b="0" lang="fr-FR" sz="2600" spc="-12" strike="noStrike">
                <a:solidFill>
                  <a:srgbClr val="ffffff"/>
                </a:solidFill>
                <a:latin typeface="Calibri"/>
                <a:ea typeface="DejaVu Sans"/>
              </a:rPr>
              <a:t>unitaires  </a:t>
            </a:r>
            <a:r>
              <a:rPr b="0" lang="fr-FR" sz="2600" spc="-7" strike="noStrike">
                <a:solidFill>
                  <a:srgbClr val="ffffff"/>
                </a:solidFill>
                <a:latin typeface="Calibri"/>
                <a:ea typeface="DejaVu Sans"/>
              </a:rPr>
              <a:t>D</a:t>
            </a:r>
            <a:r>
              <a:rPr b="0" lang="fr-FR" sz="2600" spc="-21" strike="noStrike">
                <a:solidFill>
                  <a:srgbClr val="ffffff"/>
                </a:solidFill>
                <a:latin typeface="Calibri"/>
                <a:ea typeface="DejaVu Sans"/>
              </a:rPr>
              <a:t>é</a:t>
            </a:r>
            <a:r>
              <a:rPr b="0" lang="fr-FR" sz="2600" spc="-26" strike="noStrike">
                <a:solidFill>
                  <a:srgbClr val="ffffff"/>
                </a:solidFill>
                <a:latin typeface="Calibri"/>
                <a:ea typeface="DejaVu Sans"/>
              </a:rPr>
              <a:t>v</a:t>
            </a:r>
            <a:r>
              <a:rPr b="0" lang="fr-FR" sz="2600" spc="-7" strike="noStrike">
                <a:solidFill>
                  <a:srgbClr val="ffffff"/>
                </a:solidFill>
                <a:latin typeface="Calibri"/>
                <a:ea typeface="DejaVu Sans"/>
              </a:rPr>
              <a:t>eloppe</a:t>
            </a:r>
            <a:r>
              <a:rPr b="0" lang="fr-FR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m</a:t>
            </a:r>
            <a:r>
              <a:rPr b="0" lang="fr-FR" sz="2600" spc="-7" strike="noStrike">
                <a:solidFill>
                  <a:srgbClr val="ffffff"/>
                </a:solidFill>
                <a:latin typeface="Calibri"/>
                <a:ea typeface="DejaVu Sans"/>
              </a:rPr>
              <a:t>e</a:t>
            </a:r>
            <a:r>
              <a:rPr b="0" lang="fr-FR" sz="2600" spc="-26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r>
              <a:rPr b="0" lang="fr-FR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t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251" name="CustomShape 9"/>
          <p:cNvSpPr/>
          <p:nvPr/>
        </p:nvSpPr>
        <p:spPr>
          <a:xfrm>
            <a:off x="7768440" y="27954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2348847" y="0"/>
                </a:moveTo>
                <a:lnTo>
                  <a:pt x="171135" y="0"/>
                </a:lnTo>
                <a:lnTo>
                  <a:pt x="125640" y="6113"/>
                </a:lnTo>
                <a:lnTo>
                  <a:pt x="84759" y="23364"/>
                </a:lnTo>
                <a:lnTo>
                  <a:pt x="50124" y="50124"/>
                </a:lnTo>
                <a:lnTo>
                  <a:pt x="23364" y="84759"/>
                </a:lnTo>
                <a:lnTo>
                  <a:pt x="6113" y="125640"/>
                </a:lnTo>
                <a:lnTo>
                  <a:pt x="0" y="171135"/>
                </a:lnTo>
                <a:lnTo>
                  <a:pt x="0" y="855658"/>
                </a:lnTo>
                <a:lnTo>
                  <a:pt x="6113" y="901152"/>
                </a:lnTo>
                <a:lnTo>
                  <a:pt x="23364" y="942033"/>
                </a:lnTo>
                <a:lnTo>
                  <a:pt x="50124" y="976669"/>
                </a:lnTo>
                <a:lnTo>
                  <a:pt x="84759" y="1003428"/>
                </a:lnTo>
                <a:lnTo>
                  <a:pt x="125640" y="1020680"/>
                </a:lnTo>
                <a:lnTo>
                  <a:pt x="171135" y="1026793"/>
                </a:lnTo>
                <a:lnTo>
                  <a:pt x="2348847" y="1026793"/>
                </a:lnTo>
                <a:lnTo>
                  <a:pt x="2394341" y="1020680"/>
                </a:lnTo>
                <a:lnTo>
                  <a:pt x="2435222" y="1003428"/>
                </a:lnTo>
                <a:lnTo>
                  <a:pt x="2469858" y="976669"/>
                </a:lnTo>
                <a:lnTo>
                  <a:pt x="2496617" y="942033"/>
                </a:lnTo>
                <a:lnTo>
                  <a:pt x="2513869" y="901152"/>
                </a:lnTo>
                <a:lnTo>
                  <a:pt x="2519982" y="855658"/>
                </a:lnTo>
                <a:lnTo>
                  <a:pt x="2519982" y="171135"/>
                </a:lnTo>
                <a:lnTo>
                  <a:pt x="2513869" y="125640"/>
                </a:lnTo>
                <a:lnTo>
                  <a:pt x="2496617" y="84759"/>
                </a:lnTo>
                <a:lnTo>
                  <a:pt x="2469858" y="50124"/>
                </a:lnTo>
                <a:lnTo>
                  <a:pt x="2435222" y="23364"/>
                </a:lnTo>
                <a:lnTo>
                  <a:pt x="2394341" y="6113"/>
                </a:lnTo>
                <a:lnTo>
                  <a:pt x="234884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10"/>
          <p:cNvSpPr/>
          <p:nvPr/>
        </p:nvSpPr>
        <p:spPr>
          <a:xfrm>
            <a:off x="7768440" y="27954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0" y="171135"/>
                </a:moveTo>
                <a:lnTo>
                  <a:pt x="6113" y="125640"/>
                </a:lnTo>
                <a:lnTo>
                  <a:pt x="23364" y="84759"/>
                </a:lnTo>
                <a:lnTo>
                  <a:pt x="50124" y="50124"/>
                </a:lnTo>
                <a:lnTo>
                  <a:pt x="84759" y="23364"/>
                </a:lnTo>
                <a:lnTo>
                  <a:pt x="125640" y="6113"/>
                </a:lnTo>
                <a:lnTo>
                  <a:pt x="171135" y="0"/>
                </a:lnTo>
                <a:lnTo>
                  <a:pt x="2348848" y="0"/>
                </a:lnTo>
                <a:lnTo>
                  <a:pt x="2394342" y="6113"/>
                </a:lnTo>
                <a:lnTo>
                  <a:pt x="2435223" y="23364"/>
                </a:lnTo>
                <a:lnTo>
                  <a:pt x="2469858" y="50124"/>
                </a:lnTo>
                <a:lnTo>
                  <a:pt x="2496618" y="84759"/>
                </a:lnTo>
                <a:lnTo>
                  <a:pt x="2513869" y="125640"/>
                </a:lnTo>
                <a:lnTo>
                  <a:pt x="2519983" y="171135"/>
                </a:lnTo>
                <a:lnTo>
                  <a:pt x="2519983" y="855658"/>
                </a:lnTo>
                <a:lnTo>
                  <a:pt x="2513869" y="901153"/>
                </a:lnTo>
                <a:lnTo>
                  <a:pt x="2496618" y="942034"/>
                </a:lnTo>
                <a:lnTo>
                  <a:pt x="2469858" y="976669"/>
                </a:lnTo>
                <a:lnTo>
                  <a:pt x="2435223" y="1003429"/>
                </a:lnTo>
                <a:lnTo>
                  <a:pt x="2394342" y="1020680"/>
                </a:lnTo>
                <a:lnTo>
                  <a:pt x="2348848" y="1026794"/>
                </a:lnTo>
                <a:lnTo>
                  <a:pt x="171135" y="1026794"/>
                </a:lnTo>
                <a:lnTo>
                  <a:pt x="125640" y="1020680"/>
                </a:lnTo>
                <a:lnTo>
                  <a:pt x="84759" y="1003429"/>
                </a:lnTo>
                <a:lnTo>
                  <a:pt x="50124" y="976669"/>
                </a:lnTo>
                <a:lnTo>
                  <a:pt x="23364" y="942034"/>
                </a:lnTo>
                <a:lnTo>
                  <a:pt x="6113" y="901153"/>
                </a:lnTo>
                <a:lnTo>
                  <a:pt x="0" y="855658"/>
                </a:lnTo>
                <a:lnTo>
                  <a:pt x="0" y="171135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11"/>
          <p:cNvSpPr/>
          <p:nvPr/>
        </p:nvSpPr>
        <p:spPr>
          <a:xfrm>
            <a:off x="8064360" y="2881800"/>
            <a:ext cx="2013480" cy="77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240" bIns="0">
            <a:spAutoFit/>
          </a:bodyPr>
          <a:p>
            <a:pPr marL="41400" indent="-26640">
              <a:lnSpc>
                <a:spcPts val="2809"/>
              </a:lnSpc>
              <a:spcBef>
                <a:spcPts val="451"/>
              </a:spcBef>
            </a:pPr>
            <a:r>
              <a:rPr b="0" lang="fr-FR" sz="2600" spc="-55" strike="noStrike">
                <a:solidFill>
                  <a:srgbClr val="ffffff"/>
                </a:solidFill>
                <a:latin typeface="Calibri"/>
                <a:ea typeface="DejaVu Sans"/>
              </a:rPr>
              <a:t>Tests </a:t>
            </a:r>
            <a:r>
              <a:rPr b="0" lang="fr-FR" sz="2600" spc="-12" strike="noStrike">
                <a:solidFill>
                  <a:srgbClr val="ffffff"/>
                </a:solidFill>
                <a:latin typeface="Calibri"/>
                <a:ea typeface="DejaVu Sans"/>
              </a:rPr>
              <a:t>unitaires  </a:t>
            </a:r>
            <a:r>
              <a:rPr b="0" lang="fr-FR" sz="2600" spc="-15" strike="noStrike">
                <a:solidFill>
                  <a:srgbClr val="ffffff"/>
                </a:solidFill>
                <a:latin typeface="Calibri"/>
                <a:ea typeface="DejaVu Sans"/>
              </a:rPr>
              <a:t>Infrastructure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254" name="CustomShape 12"/>
          <p:cNvSpPr/>
          <p:nvPr/>
        </p:nvSpPr>
        <p:spPr>
          <a:xfrm>
            <a:off x="273960" y="4872240"/>
            <a:ext cx="11451600" cy="72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0">
            <a:spAutoFit/>
          </a:bodyPr>
          <a:p>
            <a:pPr marL="12600">
              <a:lnSpc>
                <a:spcPct val="80000"/>
              </a:lnSpc>
              <a:spcBef>
                <a:spcPts val="720"/>
              </a:spcBef>
            </a:pP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Le 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code </a:t>
            </a:r>
            <a:r>
              <a:rPr b="0" lang="fr-FR" sz="2600" spc="-15" strike="noStrike">
                <a:solidFill>
                  <a:srgbClr val="000000"/>
                </a:solidFill>
                <a:latin typeface="Calibri"/>
                <a:ea typeface="DejaVu Sans"/>
              </a:rPr>
              <a:t>permettant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de 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déployer l’infrastructure </a:t>
            </a:r>
            <a:r>
              <a:rPr b="0" lang="fr-FR" sz="2600" spc="-15" strike="noStrike">
                <a:solidFill>
                  <a:srgbClr val="000000"/>
                </a:solidFill>
                <a:latin typeface="Calibri"/>
                <a:ea typeface="DejaVu Sans"/>
              </a:rPr>
              <a:t>est </a:t>
            </a:r>
            <a:r>
              <a:rPr b="0" lang="fr-FR" sz="2600" spc="-21" strike="noStrike">
                <a:solidFill>
                  <a:srgbClr val="000000"/>
                </a:solidFill>
                <a:latin typeface="Calibri"/>
                <a:ea typeface="DejaVu Sans"/>
              </a:rPr>
              <a:t>testé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(Bash, </a:t>
            </a:r>
            <a:r>
              <a:rPr b="0" lang="fr-FR" sz="2600" spc="-41" strike="noStrike">
                <a:solidFill>
                  <a:srgbClr val="000000"/>
                </a:solidFill>
                <a:latin typeface="Calibri"/>
                <a:ea typeface="DejaVu Sans"/>
              </a:rPr>
              <a:t>Yaml,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Ansible) 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afin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de  </a:t>
            </a:r>
            <a:r>
              <a:rPr b="0" lang="fr-FR" sz="2600" spc="-32" strike="noStrike">
                <a:solidFill>
                  <a:srgbClr val="000000"/>
                </a:solidFill>
                <a:latin typeface="Calibri"/>
                <a:ea typeface="DejaVu Sans"/>
              </a:rPr>
              <a:t>s’assurer </a:t>
            </a:r>
            <a:r>
              <a:rPr b="0" lang="fr-F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qu’il </a:t>
            </a:r>
            <a:r>
              <a:rPr b="0" lang="fr-FR" sz="2600" spc="-21" strike="noStrike">
                <a:solidFill>
                  <a:srgbClr val="000000"/>
                </a:solidFill>
                <a:latin typeface="Calibri"/>
                <a:ea typeface="DejaVu Sans"/>
              </a:rPr>
              <a:t>n’y </a:t>
            </a:r>
            <a:r>
              <a:rPr b="0" lang="fr-F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pas</a:t>
            </a:r>
            <a:r>
              <a:rPr b="0" lang="fr-FR" sz="2600" spc="2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600" spc="-32" strike="noStrike">
                <a:solidFill>
                  <a:srgbClr val="000000"/>
                </a:solidFill>
                <a:latin typeface="Calibri"/>
                <a:ea typeface="DejaVu Sans"/>
              </a:rPr>
              <a:t>d’erreur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255" name="CustomShape 13"/>
          <p:cNvSpPr/>
          <p:nvPr/>
        </p:nvSpPr>
        <p:spPr>
          <a:xfrm>
            <a:off x="70200" y="16920"/>
            <a:ext cx="826704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Pipeline 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: </a:t>
            </a: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Continuous </a:t>
            </a:r>
            <a:r>
              <a:rPr b="0" lang="fr-FR" sz="4400" spc="-26" strike="noStrike">
                <a:solidFill>
                  <a:srgbClr val="000000"/>
                </a:solidFill>
                <a:latin typeface="Calibri Light"/>
                <a:ea typeface="DejaVu Sans"/>
              </a:rPr>
              <a:t>Integration</a:t>
            </a:r>
            <a:r>
              <a:rPr b="0" lang="fr-FR" sz="4400" spc="15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(CI)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56" name="CustomShape 14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15"/>
          <p:cNvSpPr/>
          <p:nvPr/>
        </p:nvSpPr>
        <p:spPr>
          <a:xfrm>
            <a:off x="0" y="6230880"/>
            <a:ext cx="12180960" cy="624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16"/>
          <p:cNvSpPr/>
          <p:nvPr/>
        </p:nvSpPr>
        <p:spPr>
          <a:xfrm>
            <a:off x="132480" y="6348600"/>
            <a:ext cx="758880" cy="389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17"/>
          <p:cNvSpPr/>
          <p:nvPr/>
        </p:nvSpPr>
        <p:spPr>
          <a:xfrm>
            <a:off x="972720" y="6368760"/>
            <a:ext cx="60382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continue</a:t>
            </a:r>
            <a:r>
              <a:rPr b="0" lang="fr-FR" sz="20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60" name="CustomShape 18"/>
          <p:cNvSpPr/>
          <p:nvPr/>
        </p:nvSpPr>
        <p:spPr>
          <a:xfrm>
            <a:off x="11592000" y="6552000"/>
            <a:ext cx="4320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29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916920" y="1521360"/>
            <a:ext cx="146808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Les</a:t>
            </a:r>
            <a:r>
              <a:rPr b="0" lang="fr-FR" sz="2800" spc="-7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21" strike="noStrike">
                <a:solidFill>
                  <a:srgbClr val="000000"/>
                </a:solidFill>
                <a:latin typeface="Calibri"/>
                <a:ea typeface="DejaVu Sans"/>
              </a:rPr>
              <a:t>stages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171360" y="2025360"/>
            <a:ext cx="11846520" cy="2564640"/>
          </a:xfrm>
          <a:custGeom>
            <a:avLst/>
            <a:gdLst/>
            <a:ahLst/>
            <a:rect l="l" t="t" r="r" b="b"/>
            <a:pathLst>
              <a:path w="11849100" h="2567304">
                <a:moveTo>
                  <a:pt x="10565611" y="0"/>
                </a:moveTo>
                <a:lnTo>
                  <a:pt x="10565611" y="641748"/>
                </a:lnTo>
                <a:lnTo>
                  <a:pt x="0" y="641748"/>
                </a:lnTo>
                <a:lnTo>
                  <a:pt x="0" y="1925234"/>
                </a:lnTo>
                <a:lnTo>
                  <a:pt x="10565611" y="1925234"/>
                </a:lnTo>
                <a:lnTo>
                  <a:pt x="10565611" y="2566984"/>
                </a:lnTo>
                <a:lnTo>
                  <a:pt x="11849095" y="1283498"/>
                </a:lnTo>
                <a:lnTo>
                  <a:pt x="10565611" y="0"/>
                </a:lnTo>
                <a:close/>
              </a:path>
            </a:pathLst>
          </a:custGeom>
          <a:solidFill>
            <a:srgbClr val="cfd5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"/>
          <p:cNvSpPr/>
          <p:nvPr/>
        </p:nvSpPr>
        <p:spPr>
          <a:xfrm>
            <a:off x="437400" y="2793600"/>
            <a:ext cx="2517840" cy="1028160"/>
          </a:xfrm>
          <a:custGeom>
            <a:avLst/>
            <a:gdLst/>
            <a:ahLst/>
            <a:rect l="l" t="t" r="r" b="b"/>
            <a:pathLst>
              <a:path w="2520315" h="1030604">
                <a:moveTo>
                  <a:pt x="2348222" y="0"/>
                </a:moveTo>
                <a:lnTo>
                  <a:pt x="171760" y="0"/>
                </a:lnTo>
                <a:lnTo>
                  <a:pt x="126099" y="6135"/>
                </a:lnTo>
                <a:lnTo>
                  <a:pt x="85069" y="23450"/>
                </a:lnTo>
                <a:lnTo>
                  <a:pt x="50307" y="50307"/>
                </a:lnTo>
                <a:lnTo>
                  <a:pt x="23450" y="85069"/>
                </a:lnTo>
                <a:lnTo>
                  <a:pt x="6135" y="126100"/>
                </a:lnTo>
                <a:lnTo>
                  <a:pt x="0" y="171761"/>
                </a:lnTo>
                <a:lnTo>
                  <a:pt x="0" y="858791"/>
                </a:lnTo>
                <a:lnTo>
                  <a:pt x="6135" y="904452"/>
                </a:lnTo>
                <a:lnTo>
                  <a:pt x="23450" y="945482"/>
                </a:lnTo>
                <a:lnTo>
                  <a:pt x="50307" y="980244"/>
                </a:lnTo>
                <a:lnTo>
                  <a:pt x="85069" y="1007102"/>
                </a:lnTo>
                <a:lnTo>
                  <a:pt x="126099" y="1024417"/>
                </a:lnTo>
                <a:lnTo>
                  <a:pt x="171760" y="1030552"/>
                </a:lnTo>
                <a:lnTo>
                  <a:pt x="2348222" y="1030552"/>
                </a:lnTo>
                <a:lnTo>
                  <a:pt x="2393883" y="1024417"/>
                </a:lnTo>
                <a:lnTo>
                  <a:pt x="2434913" y="1007102"/>
                </a:lnTo>
                <a:lnTo>
                  <a:pt x="2469675" y="980244"/>
                </a:lnTo>
                <a:lnTo>
                  <a:pt x="2496533" y="945482"/>
                </a:lnTo>
                <a:lnTo>
                  <a:pt x="2513847" y="904452"/>
                </a:lnTo>
                <a:lnTo>
                  <a:pt x="2519983" y="858791"/>
                </a:lnTo>
                <a:lnTo>
                  <a:pt x="2519983" y="171761"/>
                </a:lnTo>
                <a:lnTo>
                  <a:pt x="2513847" y="126100"/>
                </a:lnTo>
                <a:lnTo>
                  <a:pt x="2496533" y="85069"/>
                </a:lnTo>
                <a:lnTo>
                  <a:pt x="2469675" y="50307"/>
                </a:lnTo>
                <a:lnTo>
                  <a:pt x="2434913" y="23450"/>
                </a:lnTo>
                <a:lnTo>
                  <a:pt x="2393883" y="6135"/>
                </a:lnTo>
                <a:lnTo>
                  <a:pt x="2348222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4"/>
          <p:cNvSpPr/>
          <p:nvPr/>
        </p:nvSpPr>
        <p:spPr>
          <a:xfrm>
            <a:off x="437400" y="2793600"/>
            <a:ext cx="2517840" cy="1028160"/>
          </a:xfrm>
          <a:custGeom>
            <a:avLst/>
            <a:gdLst/>
            <a:ahLst/>
            <a:rect l="l" t="t" r="r" b="b"/>
            <a:pathLst>
              <a:path w="2520315" h="1030604">
                <a:moveTo>
                  <a:pt x="0" y="171761"/>
                </a:moveTo>
                <a:lnTo>
                  <a:pt x="6135" y="126100"/>
                </a:lnTo>
                <a:lnTo>
                  <a:pt x="23450" y="85069"/>
                </a:lnTo>
                <a:lnTo>
                  <a:pt x="50307" y="50307"/>
                </a:lnTo>
                <a:lnTo>
                  <a:pt x="85069" y="23450"/>
                </a:lnTo>
                <a:lnTo>
                  <a:pt x="126099" y="6135"/>
                </a:lnTo>
                <a:lnTo>
                  <a:pt x="171760" y="0"/>
                </a:lnTo>
                <a:lnTo>
                  <a:pt x="2348222" y="0"/>
                </a:lnTo>
                <a:lnTo>
                  <a:pt x="2393882" y="6135"/>
                </a:lnTo>
                <a:lnTo>
                  <a:pt x="2434913" y="23450"/>
                </a:lnTo>
                <a:lnTo>
                  <a:pt x="2469675" y="50307"/>
                </a:lnTo>
                <a:lnTo>
                  <a:pt x="2496532" y="85069"/>
                </a:lnTo>
                <a:lnTo>
                  <a:pt x="2513847" y="126100"/>
                </a:lnTo>
                <a:lnTo>
                  <a:pt x="2519983" y="171761"/>
                </a:lnTo>
                <a:lnTo>
                  <a:pt x="2519983" y="858791"/>
                </a:lnTo>
                <a:lnTo>
                  <a:pt x="2513847" y="904451"/>
                </a:lnTo>
                <a:lnTo>
                  <a:pt x="2496532" y="945482"/>
                </a:lnTo>
                <a:lnTo>
                  <a:pt x="2469675" y="980244"/>
                </a:lnTo>
                <a:lnTo>
                  <a:pt x="2434913" y="1007101"/>
                </a:lnTo>
                <a:lnTo>
                  <a:pt x="2393882" y="1024416"/>
                </a:lnTo>
                <a:lnTo>
                  <a:pt x="2348222" y="1030552"/>
                </a:lnTo>
                <a:lnTo>
                  <a:pt x="171760" y="1030552"/>
                </a:lnTo>
                <a:lnTo>
                  <a:pt x="126099" y="1024416"/>
                </a:lnTo>
                <a:lnTo>
                  <a:pt x="85069" y="1007101"/>
                </a:lnTo>
                <a:lnTo>
                  <a:pt x="50307" y="980244"/>
                </a:lnTo>
                <a:lnTo>
                  <a:pt x="23450" y="945482"/>
                </a:lnTo>
                <a:lnTo>
                  <a:pt x="6135" y="904451"/>
                </a:lnTo>
                <a:lnTo>
                  <a:pt x="0" y="858791"/>
                </a:lnTo>
                <a:lnTo>
                  <a:pt x="0" y="171761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5"/>
          <p:cNvSpPr/>
          <p:nvPr/>
        </p:nvSpPr>
        <p:spPr>
          <a:xfrm>
            <a:off x="916920" y="2780280"/>
            <a:ext cx="1557720" cy="87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 indent="316800">
              <a:lnSpc>
                <a:spcPct val="129000"/>
              </a:lnSpc>
              <a:spcBef>
                <a:spcPts val="99"/>
              </a:spcBef>
            </a:pP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Commit  </a:t>
            </a:r>
            <a:r>
              <a:rPr b="0" lang="fr-FR" sz="2200" spc="-12" strike="noStrike">
                <a:solidFill>
                  <a:srgbClr val="ffffff"/>
                </a:solidFill>
                <a:latin typeface="Calibri"/>
                <a:ea typeface="DejaVu Sans"/>
              </a:rPr>
              <a:t>branche </a:t>
            </a: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:</a:t>
            </a:r>
            <a:r>
              <a:rPr b="0" lang="fr-FR" sz="2200" spc="-75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fr-FR" sz="2200" spc="-7" strike="noStrike">
                <a:solidFill>
                  <a:srgbClr val="ffffff"/>
                </a:solidFill>
                <a:latin typeface="Calibri"/>
                <a:ea typeface="DejaVu Sans"/>
              </a:rPr>
              <a:t>dev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66" name="CustomShape 6"/>
          <p:cNvSpPr/>
          <p:nvPr/>
        </p:nvSpPr>
        <p:spPr>
          <a:xfrm>
            <a:off x="3369600" y="27954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2348848" y="0"/>
                </a:moveTo>
                <a:lnTo>
                  <a:pt x="171135" y="0"/>
                </a:lnTo>
                <a:lnTo>
                  <a:pt x="125640" y="6113"/>
                </a:lnTo>
                <a:lnTo>
                  <a:pt x="84760" y="23364"/>
                </a:lnTo>
                <a:lnTo>
                  <a:pt x="50124" y="50124"/>
                </a:lnTo>
                <a:lnTo>
                  <a:pt x="23365" y="84759"/>
                </a:lnTo>
                <a:lnTo>
                  <a:pt x="6113" y="125640"/>
                </a:lnTo>
                <a:lnTo>
                  <a:pt x="0" y="171135"/>
                </a:lnTo>
                <a:lnTo>
                  <a:pt x="0" y="855658"/>
                </a:lnTo>
                <a:lnTo>
                  <a:pt x="6113" y="901152"/>
                </a:lnTo>
                <a:lnTo>
                  <a:pt x="23365" y="942033"/>
                </a:lnTo>
                <a:lnTo>
                  <a:pt x="50124" y="976669"/>
                </a:lnTo>
                <a:lnTo>
                  <a:pt x="84760" y="1003428"/>
                </a:lnTo>
                <a:lnTo>
                  <a:pt x="125640" y="1020680"/>
                </a:lnTo>
                <a:lnTo>
                  <a:pt x="171135" y="1026793"/>
                </a:lnTo>
                <a:lnTo>
                  <a:pt x="2348848" y="1026793"/>
                </a:lnTo>
                <a:lnTo>
                  <a:pt x="2394342" y="1020680"/>
                </a:lnTo>
                <a:lnTo>
                  <a:pt x="2435223" y="1003428"/>
                </a:lnTo>
                <a:lnTo>
                  <a:pt x="2469859" y="976669"/>
                </a:lnTo>
                <a:lnTo>
                  <a:pt x="2496618" y="942033"/>
                </a:lnTo>
                <a:lnTo>
                  <a:pt x="2513870" y="901152"/>
                </a:lnTo>
                <a:lnTo>
                  <a:pt x="2519983" y="855658"/>
                </a:lnTo>
                <a:lnTo>
                  <a:pt x="2519983" y="171135"/>
                </a:lnTo>
                <a:lnTo>
                  <a:pt x="2513870" y="125640"/>
                </a:lnTo>
                <a:lnTo>
                  <a:pt x="2496618" y="84759"/>
                </a:lnTo>
                <a:lnTo>
                  <a:pt x="2469859" y="50124"/>
                </a:lnTo>
                <a:lnTo>
                  <a:pt x="2435223" y="23364"/>
                </a:lnTo>
                <a:lnTo>
                  <a:pt x="2394342" y="6113"/>
                </a:lnTo>
                <a:lnTo>
                  <a:pt x="2348848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7"/>
          <p:cNvSpPr/>
          <p:nvPr/>
        </p:nvSpPr>
        <p:spPr>
          <a:xfrm>
            <a:off x="3369600" y="27954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0" y="171135"/>
                </a:moveTo>
                <a:lnTo>
                  <a:pt x="6113" y="125640"/>
                </a:lnTo>
                <a:lnTo>
                  <a:pt x="23364" y="84759"/>
                </a:lnTo>
                <a:lnTo>
                  <a:pt x="50124" y="50124"/>
                </a:lnTo>
                <a:lnTo>
                  <a:pt x="84759" y="23364"/>
                </a:lnTo>
                <a:lnTo>
                  <a:pt x="125640" y="6113"/>
                </a:lnTo>
                <a:lnTo>
                  <a:pt x="171135" y="0"/>
                </a:lnTo>
                <a:lnTo>
                  <a:pt x="2348848" y="0"/>
                </a:lnTo>
                <a:lnTo>
                  <a:pt x="2394342" y="6113"/>
                </a:lnTo>
                <a:lnTo>
                  <a:pt x="2435223" y="23364"/>
                </a:lnTo>
                <a:lnTo>
                  <a:pt x="2469858" y="50124"/>
                </a:lnTo>
                <a:lnTo>
                  <a:pt x="2496618" y="84759"/>
                </a:lnTo>
                <a:lnTo>
                  <a:pt x="2513869" y="125640"/>
                </a:lnTo>
                <a:lnTo>
                  <a:pt x="2519983" y="171135"/>
                </a:lnTo>
                <a:lnTo>
                  <a:pt x="2519983" y="855658"/>
                </a:lnTo>
                <a:lnTo>
                  <a:pt x="2513869" y="901153"/>
                </a:lnTo>
                <a:lnTo>
                  <a:pt x="2496618" y="942034"/>
                </a:lnTo>
                <a:lnTo>
                  <a:pt x="2469858" y="976669"/>
                </a:lnTo>
                <a:lnTo>
                  <a:pt x="2435223" y="1003429"/>
                </a:lnTo>
                <a:lnTo>
                  <a:pt x="2394342" y="1020680"/>
                </a:lnTo>
                <a:lnTo>
                  <a:pt x="2348848" y="1026794"/>
                </a:lnTo>
                <a:lnTo>
                  <a:pt x="171135" y="1026794"/>
                </a:lnTo>
                <a:lnTo>
                  <a:pt x="125640" y="1020680"/>
                </a:lnTo>
                <a:lnTo>
                  <a:pt x="84759" y="1003429"/>
                </a:lnTo>
                <a:lnTo>
                  <a:pt x="50124" y="976669"/>
                </a:lnTo>
                <a:lnTo>
                  <a:pt x="23364" y="942034"/>
                </a:lnTo>
                <a:lnTo>
                  <a:pt x="6113" y="901153"/>
                </a:lnTo>
                <a:lnTo>
                  <a:pt x="0" y="855658"/>
                </a:lnTo>
                <a:lnTo>
                  <a:pt x="0" y="171135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8"/>
          <p:cNvSpPr/>
          <p:nvPr/>
        </p:nvSpPr>
        <p:spPr>
          <a:xfrm>
            <a:off x="3709080" y="2938680"/>
            <a:ext cx="1838520" cy="65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8240" bIns="0">
            <a:spAutoFit/>
          </a:bodyPr>
          <a:p>
            <a:pPr marL="12600" indent="102240">
              <a:lnSpc>
                <a:spcPts val="2401"/>
              </a:lnSpc>
              <a:spcBef>
                <a:spcPts val="380"/>
              </a:spcBef>
            </a:pPr>
            <a:r>
              <a:rPr b="0" lang="fr-FR" sz="2200" spc="-52" strike="noStrike">
                <a:solidFill>
                  <a:srgbClr val="ffffff"/>
                </a:solidFill>
                <a:latin typeface="Calibri"/>
                <a:ea typeface="DejaVu Sans"/>
              </a:rPr>
              <a:t>Tests </a:t>
            </a:r>
            <a:r>
              <a:rPr b="0" lang="fr-FR" sz="2200" spc="-12" strike="noStrike">
                <a:solidFill>
                  <a:srgbClr val="ffffff"/>
                </a:solidFill>
                <a:latin typeface="Calibri"/>
                <a:ea typeface="DejaVu Sans"/>
              </a:rPr>
              <a:t>unitaires  </a:t>
            </a:r>
            <a:r>
              <a:rPr b="0" lang="fr-FR" sz="2200" spc="-7" strike="noStrike">
                <a:solidFill>
                  <a:srgbClr val="ffffff"/>
                </a:solidFill>
                <a:latin typeface="Calibri"/>
                <a:ea typeface="DejaVu Sans"/>
              </a:rPr>
              <a:t>D</a:t>
            </a:r>
            <a:r>
              <a:rPr b="0" lang="fr-FR" sz="2200" spc="-15" strike="noStrike">
                <a:solidFill>
                  <a:srgbClr val="ffffff"/>
                </a:solidFill>
                <a:latin typeface="Calibri"/>
                <a:ea typeface="DejaVu Sans"/>
              </a:rPr>
              <a:t>é</a:t>
            </a:r>
            <a:r>
              <a:rPr b="0" lang="fr-FR" sz="2200" spc="-26" strike="noStrike">
                <a:solidFill>
                  <a:srgbClr val="ffffff"/>
                </a:solidFill>
                <a:latin typeface="Calibri"/>
                <a:ea typeface="DejaVu Sans"/>
              </a:rPr>
              <a:t>v</a:t>
            </a:r>
            <a:r>
              <a:rPr b="0" lang="fr-FR" sz="2200" spc="-7" strike="noStrike">
                <a:solidFill>
                  <a:srgbClr val="ffffff"/>
                </a:solidFill>
                <a:latin typeface="Calibri"/>
                <a:ea typeface="DejaVu Sans"/>
              </a:rPr>
              <a:t>eloppe</a:t>
            </a: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m</a:t>
            </a:r>
            <a:r>
              <a:rPr b="0" lang="fr-FR" sz="2200" spc="-7" strike="noStrike">
                <a:solidFill>
                  <a:srgbClr val="ffffff"/>
                </a:solidFill>
                <a:latin typeface="Calibri"/>
                <a:ea typeface="DejaVu Sans"/>
              </a:rPr>
              <a:t>e</a:t>
            </a:r>
            <a:r>
              <a:rPr b="0" lang="fr-FR" sz="2200" spc="-26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t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69" name="CustomShape 9"/>
          <p:cNvSpPr/>
          <p:nvPr/>
        </p:nvSpPr>
        <p:spPr>
          <a:xfrm>
            <a:off x="6302160" y="27954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2348848" y="0"/>
                </a:moveTo>
                <a:lnTo>
                  <a:pt x="171135" y="0"/>
                </a:lnTo>
                <a:lnTo>
                  <a:pt x="125640" y="6113"/>
                </a:lnTo>
                <a:lnTo>
                  <a:pt x="84760" y="23364"/>
                </a:lnTo>
                <a:lnTo>
                  <a:pt x="50124" y="50124"/>
                </a:lnTo>
                <a:lnTo>
                  <a:pt x="23365" y="84759"/>
                </a:lnTo>
                <a:lnTo>
                  <a:pt x="6113" y="125640"/>
                </a:lnTo>
                <a:lnTo>
                  <a:pt x="0" y="171135"/>
                </a:lnTo>
                <a:lnTo>
                  <a:pt x="0" y="855658"/>
                </a:lnTo>
                <a:lnTo>
                  <a:pt x="6113" y="901152"/>
                </a:lnTo>
                <a:lnTo>
                  <a:pt x="23365" y="942033"/>
                </a:lnTo>
                <a:lnTo>
                  <a:pt x="50124" y="976669"/>
                </a:lnTo>
                <a:lnTo>
                  <a:pt x="84760" y="1003428"/>
                </a:lnTo>
                <a:lnTo>
                  <a:pt x="125640" y="1020680"/>
                </a:lnTo>
                <a:lnTo>
                  <a:pt x="171135" y="1026793"/>
                </a:lnTo>
                <a:lnTo>
                  <a:pt x="2348848" y="1026793"/>
                </a:lnTo>
                <a:lnTo>
                  <a:pt x="2394342" y="1020680"/>
                </a:lnTo>
                <a:lnTo>
                  <a:pt x="2435223" y="1003428"/>
                </a:lnTo>
                <a:lnTo>
                  <a:pt x="2469859" y="976669"/>
                </a:lnTo>
                <a:lnTo>
                  <a:pt x="2496618" y="942033"/>
                </a:lnTo>
                <a:lnTo>
                  <a:pt x="2513870" y="901152"/>
                </a:lnTo>
                <a:lnTo>
                  <a:pt x="2519983" y="855658"/>
                </a:lnTo>
                <a:lnTo>
                  <a:pt x="2519983" y="171135"/>
                </a:lnTo>
                <a:lnTo>
                  <a:pt x="2513870" y="125640"/>
                </a:lnTo>
                <a:lnTo>
                  <a:pt x="2496618" y="84759"/>
                </a:lnTo>
                <a:lnTo>
                  <a:pt x="2469859" y="50124"/>
                </a:lnTo>
                <a:lnTo>
                  <a:pt x="2435223" y="23364"/>
                </a:lnTo>
                <a:lnTo>
                  <a:pt x="2394342" y="6113"/>
                </a:lnTo>
                <a:lnTo>
                  <a:pt x="2348848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10"/>
          <p:cNvSpPr/>
          <p:nvPr/>
        </p:nvSpPr>
        <p:spPr>
          <a:xfrm>
            <a:off x="6302160" y="27954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0" y="171135"/>
                </a:moveTo>
                <a:lnTo>
                  <a:pt x="6113" y="125640"/>
                </a:lnTo>
                <a:lnTo>
                  <a:pt x="23364" y="84759"/>
                </a:lnTo>
                <a:lnTo>
                  <a:pt x="50124" y="50124"/>
                </a:lnTo>
                <a:lnTo>
                  <a:pt x="84759" y="23364"/>
                </a:lnTo>
                <a:lnTo>
                  <a:pt x="125640" y="6113"/>
                </a:lnTo>
                <a:lnTo>
                  <a:pt x="171135" y="0"/>
                </a:lnTo>
                <a:lnTo>
                  <a:pt x="2348848" y="0"/>
                </a:lnTo>
                <a:lnTo>
                  <a:pt x="2394342" y="6113"/>
                </a:lnTo>
                <a:lnTo>
                  <a:pt x="2435223" y="23364"/>
                </a:lnTo>
                <a:lnTo>
                  <a:pt x="2469858" y="50124"/>
                </a:lnTo>
                <a:lnTo>
                  <a:pt x="2496618" y="84759"/>
                </a:lnTo>
                <a:lnTo>
                  <a:pt x="2513869" y="125640"/>
                </a:lnTo>
                <a:lnTo>
                  <a:pt x="2519983" y="171135"/>
                </a:lnTo>
                <a:lnTo>
                  <a:pt x="2519983" y="855658"/>
                </a:lnTo>
                <a:lnTo>
                  <a:pt x="2513869" y="901153"/>
                </a:lnTo>
                <a:lnTo>
                  <a:pt x="2496618" y="942034"/>
                </a:lnTo>
                <a:lnTo>
                  <a:pt x="2469858" y="976669"/>
                </a:lnTo>
                <a:lnTo>
                  <a:pt x="2435223" y="1003429"/>
                </a:lnTo>
                <a:lnTo>
                  <a:pt x="2394342" y="1020680"/>
                </a:lnTo>
                <a:lnTo>
                  <a:pt x="2348848" y="1026794"/>
                </a:lnTo>
                <a:lnTo>
                  <a:pt x="171135" y="1026794"/>
                </a:lnTo>
                <a:lnTo>
                  <a:pt x="125640" y="1020680"/>
                </a:lnTo>
                <a:lnTo>
                  <a:pt x="84759" y="1003429"/>
                </a:lnTo>
                <a:lnTo>
                  <a:pt x="50124" y="976669"/>
                </a:lnTo>
                <a:lnTo>
                  <a:pt x="23364" y="942034"/>
                </a:lnTo>
                <a:lnTo>
                  <a:pt x="6113" y="901153"/>
                </a:lnTo>
                <a:lnTo>
                  <a:pt x="0" y="855658"/>
                </a:lnTo>
                <a:lnTo>
                  <a:pt x="0" y="171135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11"/>
          <p:cNvSpPr/>
          <p:nvPr/>
        </p:nvSpPr>
        <p:spPr>
          <a:xfrm>
            <a:off x="6744240" y="2938680"/>
            <a:ext cx="1821600" cy="65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8240" bIns="0">
            <a:spAutoFit/>
          </a:bodyPr>
          <a:p>
            <a:pPr marL="36720" indent="-22320">
              <a:lnSpc>
                <a:spcPts val="2401"/>
              </a:lnSpc>
              <a:spcBef>
                <a:spcPts val="380"/>
              </a:spcBef>
            </a:pPr>
            <a:r>
              <a:rPr b="0" lang="fr-FR" sz="2200" spc="-52" strike="noStrike">
                <a:solidFill>
                  <a:srgbClr val="ffffff"/>
                </a:solidFill>
                <a:latin typeface="Calibri"/>
                <a:ea typeface="DejaVu Sans"/>
              </a:rPr>
              <a:t>Tests </a:t>
            </a:r>
            <a:r>
              <a:rPr b="0" lang="fr-FR" sz="2200" spc="-12" strike="noStrike">
                <a:solidFill>
                  <a:srgbClr val="ffffff"/>
                </a:solidFill>
                <a:latin typeface="Calibri"/>
                <a:ea typeface="DejaVu Sans"/>
              </a:rPr>
              <a:t>unitaires  Infrastructure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72" name="CustomShape 12"/>
          <p:cNvSpPr/>
          <p:nvPr/>
        </p:nvSpPr>
        <p:spPr>
          <a:xfrm>
            <a:off x="9234720" y="27954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2348847" y="0"/>
                </a:moveTo>
                <a:lnTo>
                  <a:pt x="171135" y="0"/>
                </a:lnTo>
                <a:lnTo>
                  <a:pt x="125640" y="6113"/>
                </a:lnTo>
                <a:lnTo>
                  <a:pt x="84759" y="23364"/>
                </a:lnTo>
                <a:lnTo>
                  <a:pt x="50124" y="50124"/>
                </a:lnTo>
                <a:lnTo>
                  <a:pt x="23364" y="84759"/>
                </a:lnTo>
                <a:lnTo>
                  <a:pt x="6113" y="125640"/>
                </a:lnTo>
                <a:lnTo>
                  <a:pt x="0" y="171135"/>
                </a:lnTo>
                <a:lnTo>
                  <a:pt x="0" y="855658"/>
                </a:lnTo>
                <a:lnTo>
                  <a:pt x="6113" y="901152"/>
                </a:lnTo>
                <a:lnTo>
                  <a:pt x="23364" y="942033"/>
                </a:lnTo>
                <a:lnTo>
                  <a:pt x="50124" y="976669"/>
                </a:lnTo>
                <a:lnTo>
                  <a:pt x="84759" y="1003428"/>
                </a:lnTo>
                <a:lnTo>
                  <a:pt x="125640" y="1020680"/>
                </a:lnTo>
                <a:lnTo>
                  <a:pt x="171135" y="1026793"/>
                </a:lnTo>
                <a:lnTo>
                  <a:pt x="2348847" y="1026793"/>
                </a:lnTo>
                <a:lnTo>
                  <a:pt x="2394341" y="1020680"/>
                </a:lnTo>
                <a:lnTo>
                  <a:pt x="2435222" y="1003428"/>
                </a:lnTo>
                <a:lnTo>
                  <a:pt x="2469858" y="976669"/>
                </a:lnTo>
                <a:lnTo>
                  <a:pt x="2496617" y="942033"/>
                </a:lnTo>
                <a:lnTo>
                  <a:pt x="2513869" y="901152"/>
                </a:lnTo>
                <a:lnTo>
                  <a:pt x="2519982" y="855658"/>
                </a:lnTo>
                <a:lnTo>
                  <a:pt x="2519982" y="171135"/>
                </a:lnTo>
                <a:lnTo>
                  <a:pt x="2513869" y="125640"/>
                </a:lnTo>
                <a:lnTo>
                  <a:pt x="2496617" y="84759"/>
                </a:lnTo>
                <a:lnTo>
                  <a:pt x="2469858" y="50124"/>
                </a:lnTo>
                <a:lnTo>
                  <a:pt x="2435222" y="23364"/>
                </a:lnTo>
                <a:lnTo>
                  <a:pt x="2394341" y="6113"/>
                </a:lnTo>
                <a:lnTo>
                  <a:pt x="234884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13"/>
          <p:cNvSpPr/>
          <p:nvPr/>
        </p:nvSpPr>
        <p:spPr>
          <a:xfrm>
            <a:off x="9234720" y="27954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0" y="171135"/>
                </a:moveTo>
                <a:lnTo>
                  <a:pt x="6113" y="125640"/>
                </a:lnTo>
                <a:lnTo>
                  <a:pt x="23364" y="84759"/>
                </a:lnTo>
                <a:lnTo>
                  <a:pt x="50124" y="50124"/>
                </a:lnTo>
                <a:lnTo>
                  <a:pt x="84759" y="23364"/>
                </a:lnTo>
                <a:lnTo>
                  <a:pt x="125640" y="6113"/>
                </a:lnTo>
                <a:lnTo>
                  <a:pt x="171135" y="0"/>
                </a:lnTo>
                <a:lnTo>
                  <a:pt x="2348848" y="0"/>
                </a:lnTo>
                <a:lnTo>
                  <a:pt x="2394342" y="6113"/>
                </a:lnTo>
                <a:lnTo>
                  <a:pt x="2435223" y="23364"/>
                </a:lnTo>
                <a:lnTo>
                  <a:pt x="2469858" y="50124"/>
                </a:lnTo>
                <a:lnTo>
                  <a:pt x="2496618" y="84759"/>
                </a:lnTo>
                <a:lnTo>
                  <a:pt x="2513869" y="125640"/>
                </a:lnTo>
                <a:lnTo>
                  <a:pt x="2519983" y="171135"/>
                </a:lnTo>
                <a:lnTo>
                  <a:pt x="2519983" y="855658"/>
                </a:lnTo>
                <a:lnTo>
                  <a:pt x="2513869" y="901153"/>
                </a:lnTo>
                <a:lnTo>
                  <a:pt x="2496618" y="942034"/>
                </a:lnTo>
                <a:lnTo>
                  <a:pt x="2469858" y="976669"/>
                </a:lnTo>
                <a:lnTo>
                  <a:pt x="2435223" y="1003429"/>
                </a:lnTo>
                <a:lnTo>
                  <a:pt x="2394342" y="1020680"/>
                </a:lnTo>
                <a:lnTo>
                  <a:pt x="2348848" y="1026794"/>
                </a:lnTo>
                <a:lnTo>
                  <a:pt x="171135" y="1026794"/>
                </a:lnTo>
                <a:lnTo>
                  <a:pt x="125640" y="1020680"/>
                </a:lnTo>
                <a:lnTo>
                  <a:pt x="84759" y="1003429"/>
                </a:lnTo>
                <a:lnTo>
                  <a:pt x="50124" y="976669"/>
                </a:lnTo>
                <a:lnTo>
                  <a:pt x="23364" y="942034"/>
                </a:lnTo>
                <a:lnTo>
                  <a:pt x="6113" y="901153"/>
                </a:lnTo>
                <a:lnTo>
                  <a:pt x="0" y="855658"/>
                </a:lnTo>
                <a:lnTo>
                  <a:pt x="0" y="171135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14"/>
          <p:cNvSpPr/>
          <p:nvPr/>
        </p:nvSpPr>
        <p:spPr>
          <a:xfrm>
            <a:off x="9490320" y="3091320"/>
            <a:ext cx="2006640" cy="34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2200" spc="-7" strike="noStrike">
                <a:solidFill>
                  <a:srgbClr val="ffffff"/>
                </a:solidFill>
                <a:latin typeface="Calibri"/>
                <a:ea typeface="DejaVu Sans"/>
              </a:rPr>
              <a:t>Build </a:t>
            </a: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de</a:t>
            </a:r>
            <a:r>
              <a:rPr b="0" lang="fr-FR" sz="2200" spc="-4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fr-FR" sz="2200" spc="-32" strike="noStrike">
                <a:solidFill>
                  <a:srgbClr val="ffffff"/>
                </a:solidFill>
                <a:latin typeface="Calibri"/>
                <a:ea typeface="DejaVu Sans"/>
              </a:rPr>
              <a:t>l’artefact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75" name="CustomShape 15"/>
          <p:cNvSpPr/>
          <p:nvPr/>
        </p:nvSpPr>
        <p:spPr>
          <a:xfrm>
            <a:off x="273960" y="4895640"/>
            <a:ext cx="1017972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Plusieurs </a:t>
            </a:r>
            <a:r>
              <a:rPr b="0" lang="fr-FR" sz="2800" spc="-21" strike="noStrike">
                <a:solidFill>
                  <a:srgbClr val="000000"/>
                </a:solidFill>
                <a:latin typeface="Calibri"/>
                <a:ea typeface="DejaVu Sans"/>
              </a:rPr>
              <a:t>artefacts </a:t>
            </a: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(images </a:t>
            </a:r>
            <a:r>
              <a:rPr b="0" lang="fr-FR" sz="2800" spc="-15" strike="noStrike">
                <a:solidFill>
                  <a:srgbClr val="000000"/>
                </a:solidFill>
                <a:latin typeface="Calibri"/>
                <a:ea typeface="DejaVu Sans"/>
              </a:rPr>
              <a:t>Docker) </a:t>
            </a: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sont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buildés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sur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le serveur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</a:t>
            </a:r>
            <a:r>
              <a:rPr b="0" lang="fr-FR" sz="2800" spc="15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buid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76" name="CustomShape 16"/>
          <p:cNvSpPr/>
          <p:nvPr/>
        </p:nvSpPr>
        <p:spPr>
          <a:xfrm>
            <a:off x="71640" y="16920"/>
            <a:ext cx="826704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Pipeline 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: </a:t>
            </a: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Continuous </a:t>
            </a:r>
            <a:r>
              <a:rPr b="0" lang="fr-FR" sz="4400" spc="-26" strike="noStrike">
                <a:solidFill>
                  <a:srgbClr val="000000"/>
                </a:solidFill>
                <a:latin typeface="Calibri Light"/>
                <a:ea typeface="DejaVu Sans"/>
              </a:rPr>
              <a:t>Integration</a:t>
            </a:r>
            <a:r>
              <a:rPr b="0" lang="fr-FR" sz="4400" spc="15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(CI)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77" name="CustomShape 17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18"/>
          <p:cNvSpPr/>
          <p:nvPr/>
        </p:nvSpPr>
        <p:spPr>
          <a:xfrm>
            <a:off x="0" y="6230880"/>
            <a:ext cx="12180960" cy="624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19"/>
          <p:cNvSpPr/>
          <p:nvPr/>
        </p:nvSpPr>
        <p:spPr>
          <a:xfrm>
            <a:off x="132480" y="6348600"/>
            <a:ext cx="758880" cy="389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20"/>
          <p:cNvSpPr/>
          <p:nvPr/>
        </p:nvSpPr>
        <p:spPr>
          <a:xfrm>
            <a:off x="972720" y="6368760"/>
            <a:ext cx="60382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continue</a:t>
            </a:r>
            <a:r>
              <a:rPr b="0" lang="fr-FR" sz="20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81" name="CustomShape 21"/>
          <p:cNvSpPr/>
          <p:nvPr/>
        </p:nvSpPr>
        <p:spPr>
          <a:xfrm>
            <a:off x="11592000" y="6552000"/>
            <a:ext cx="4320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30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916920" y="1521360"/>
            <a:ext cx="146808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Les</a:t>
            </a:r>
            <a:r>
              <a:rPr b="0" lang="fr-FR" sz="2800" spc="-7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21" strike="noStrike">
                <a:solidFill>
                  <a:srgbClr val="000000"/>
                </a:solidFill>
                <a:latin typeface="Calibri"/>
                <a:ea typeface="DejaVu Sans"/>
              </a:rPr>
              <a:t>stages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171360" y="2025360"/>
            <a:ext cx="11846520" cy="2564640"/>
          </a:xfrm>
          <a:custGeom>
            <a:avLst/>
            <a:gdLst/>
            <a:ahLst/>
            <a:rect l="l" t="t" r="r" b="b"/>
            <a:pathLst>
              <a:path w="11849100" h="2567304">
                <a:moveTo>
                  <a:pt x="10565611" y="0"/>
                </a:moveTo>
                <a:lnTo>
                  <a:pt x="10565611" y="641748"/>
                </a:lnTo>
                <a:lnTo>
                  <a:pt x="0" y="641748"/>
                </a:lnTo>
                <a:lnTo>
                  <a:pt x="0" y="1925234"/>
                </a:lnTo>
                <a:lnTo>
                  <a:pt x="10565611" y="1925234"/>
                </a:lnTo>
                <a:lnTo>
                  <a:pt x="10565611" y="2566984"/>
                </a:lnTo>
                <a:lnTo>
                  <a:pt x="11849095" y="1283498"/>
                </a:lnTo>
                <a:lnTo>
                  <a:pt x="10565611" y="0"/>
                </a:lnTo>
                <a:close/>
              </a:path>
            </a:pathLst>
          </a:custGeom>
          <a:solidFill>
            <a:srgbClr val="cfd5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3"/>
          <p:cNvSpPr/>
          <p:nvPr/>
        </p:nvSpPr>
        <p:spPr>
          <a:xfrm>
            <a:off x="173520" y="2793600"/>
            <a:ext cx="2143800" cy="1028160"/>
          </a:xfrm>
          <a:custGeom>
            <a:avLst/>
            <a:gdLst/>
            <a:ahLst/>
            <a:rect l="l" t="t" r="r" b="b"/>
            <a:pathLst>
              <a:path w="2146300" h="1030604">
                <a:moveTo>
                  <a:pt x="1974162" y="0"/>
                </a:moveTo>
                <a:lnTo>
                  <a:pt x="171760" y="0"/>
                </a:lnTo>
                <a:lnTo>
                  <a:pt x="126099" y="6135"/>
                </a:lnTo>
                <a:lnTo>
                  <a:pt x="85069" y="23450"/>
                </a:lnTo>
                <a:lnTo>
                  <a:pt x="50307" y="50307"/>
                </a:lnTo>
                <a:lnTo>
                  <a:pt x="23450" y="85069"/>
                </a:lnTo>
                <a:lnTo>
                  <a:pt x="6135" y="126100"/>
                </a:lnTo>
                <a:lnTo>
                  <a:pt x="0" y="171761"/>
                </a:lnTo>
                <a:lnTo>
                  <a:pt x="0" y="858791"/>
                </a:lnTo>
                <a:lnTo>
                  <a:pt x="6135" y="904452"/>
                </a:lnTo>
                <a:lnTo>
                  <a:pt x="23450" y="945482"/>
                </a:lnTo>
                <a:lnTo>
                  <a:pt x="50307" y="980244"/>
                </a:lnTo>
                <a:lnTo>
                  <a:pt x="85069" y="1007102"/>
                </a:lnTo>
                <a:lnTo>
                  <a:pt x="126099" y="1024417"/>
                </a:lnTo>
                <a:lnTo>
                  <a:pt x="171760" y="1030552"/>
                </a:lnTo>
                <a:lnTo>
                  <a:pt x="1974162" y="1030552"/>
                </a:lnTo>
                <a:lnTo>
                  <a:pt x="2019823" y="1024417"/>
                </a:lnTo>
                <a:lnTo>
                  <a:pt x="2060853" y="1007102"/>
                </a:lnTo>
                <a:lnTo>
                  <a:pt x="2095615" y="980244"/>
                </a:lnTo>
                <a:lnTo>
                  <a:pt x="2122472" y="945482"/>
                </a:lnTo>
                <a:lnTo>
                  <a:pt x="2139787" y="904452"/>
                </a:lnTo>
                <a:lnTo>
                  <a:pt x="2145922" y="858791"/>
                </a:lnTo>
                <a:lnTo>
                  <a:pt x="2145922" y="171761"/>
                </a:lnTo>
                <a:lnTo>
                  <a:pt x="2139787" y="126100"/>
                </a:lnTo>
                <a:lnTo>
                  <a:pt x="2122472" y="85069"/>
                </a:lnTo>
                <a:lnTo>
                  <a:pt x="2095615" y="50307"/>
                </a:lnTo>
                <a:lnTo>
                  <a:pt x="2060853" y="23450"/>
                </a:lnTo>
                <a:lnTo>
                  <a:pt x="2019823" y="6135"/>
                </a:lnTo>
                <a:lnTo>
                  <a:pt x="1974162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4"/>
          <p:cNvSpPr/>
          <p:nvPr/>
        </p:nvSpPr>
        <p:spPr>
          <a:xfrm>
            <a:off x="173520" y="2793600"/>
            <a:ext cx="2143800" cy="1028160"/>
          </a:xfrm>
          <a:custGeom>
            <a:avLst/>
            <a:gdLst/>
            <a:ahLst/>
            <a:rect l="l" t="t" r="r" b="b"/>
            <a:pathLst>
              <a:path w="2146300" h="1030604">
                <a:moveTo>
                  <a:pt x="0" y="171761"/>
                </a:moveTo>
                <a:lnTo>
                  <a:pt x="6135" y="126100"/>
                </a:lnTo>
                <a:lnTo>
                  <a:pt x="23450" y="85069"/>
                </a:lnTo>
                <a:lnTo>
                  <a:pt x="50307" y="50307"/>
                </a:lnTo>
                <a:lnTo>
                  <a:pt x="85069" y="23450"/>
                </a:lnTo>
                <a:lnTo>
                  <a:pt x="126099" y="6135"/>
                </a:lnTo>
                <a:lnTo>
                  <a:pt x="171760" y="0"/>
                </a:lnTo>
                <a:lnTo>
                  <a:pt x="1974162" y="0"/>
                </a:lnTo>
                <a:lnTo>
                  <a:pt x="2019822" y="6135"/>
                </a:lnTo>
                <a:lnTo>
                  <a:pt x="2060853" y="23450"/>
                </a:lnTo>
                <a:lnTo>
                  <a:pt x="2095615" y="50307"/>
                </a:lnTo>
                <a:lnTo>
                  <a:pt x="2122472" y="85069"/>
                </a:lnTo>
                <a:lnTo>
                  <a:pt x="2139787" y="126100"/>
                </a:lnTo>
                <a:lnTo>
                  <a:pt x="2145923" y="171761"/>
                </a:lnTo>
                <a:lnTo>
                  <a:pt x="2145923" y="858791"/>
                </a:lnTo>
                <a:lnTo>
                  <a:pt x="2139787" y="904451"/>
                </a:lnTo>
                <a:lnTo>
                  <a:pt x="2122472" y="945482"/>
                </a:lnTo>
                <a:lnTo>
                  <a:pt x="2095615" y="980244"/>
                </a:lnTo>
                <a:lnTo>
                  <a:pt x="2060853" y="1007101"/>
                </a:lnTo>
                <a:lnTo>
                  <a:pt x="2019822" y="1024416"/>
                </a:lnTo>
                <a:lnTo>
                  <a:pt x="1974162" y="1030552"/>
                </a:lnTo>
                <a:lnTo>
                  <a:pt x="171760" y="1030552"/>
                </a:lnTo>
                <a:lnTo>
                  <a:pt x="126099" y="1024416"/>
                </a:lnTo>
                <a:lnTo>
                  <a:pt x="85069" y="1007101"/>
                </a:lnTo>
                <a:lnTo>
                  <a:pt x="50307" y="980244"/>
                </a:lnTo>
                <a:lnTo>
                  <a:pt x="23450" y="945482"/>
                </a:lnTo>
                <a:lnTo>
                  <a:pt x="6135" y="904451"/>
                </a:lnTo>
                <a:lnTo>
                  <a:pt x="0" y="858791"/>
                </a:lnTo>
                <a:lnTo>
                  <a:pt x="0" y="171761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5"/>
          <p:cNvSpPr/>
          <p:nvPr/>
        </p:nvSpPr>
        <p:spPr>
          <a:xfrm>
            <a:off x="466200" y="2780280"/>
            <a:ext cx="1557720" cy="87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 indent="316800">
              <a:lnSpc>
                <a:spcPct val="129000"/>
              </a:lnSpc>
              <a:spcBef>
                <a:spcPts val="99"/>
              </a:spcBef>
            </a:pP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Commit  </a:t>
            </a:r>
            <a:r>
              <a:rPr b="0" lang="fr-FR" sz="2200" spc="-12" strike="noStrike">
                <a:solidFill>
                  <a:srgbClr val="ffffff"/>
                </a:solidFill>
                <a:latin typeface="Calibri"/>
                <a:ea typeface="DejaVu Sans"/>
              </a:rPr>
              <a:t>branche </a:t>
            </a: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:</a:t>
            </a:r>
            <a:r>
              <a:rPr b="0" lang="fr-FR" sz="2200" spc="-75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fr-FR" sz="2200" spc="-7" strike="noStrike">
                <a:solidFill>
                  <a:srgbClr val="ffffff"/>
                </a:solidFill>
                <a:latin typeface="Calibri"/>
                <a:ea typeface="DejaVu Sans"/>
              </a:rPr>
              <a:t>dev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87" name="CustomShape 6"/>
          <p:cNvSpPr/>
          <p:nvPr/>
        </p:nvSpPr>
        <p:spPr>
          <a:xfrm>
            <a:off x="2598120" y="2795400"/>
            <a:ext cx="2143800" cy="1024200"/>
          </a:xfrm>
          <a:custGeom>
            <a:avLst/>
            <a:gdLst/>
            <a:ahLst/>
            <a:rect l="l" t="t" r="r" b="b"/>
            <a:pathLst>
              <a:path w="2146300" h="1026795">
                <a:moveTo>
                  <a:pt x="1974786" y="0"/>
                </a:moveTo>
                <a:lnTo>
                  <a:pt x="171136" y="0"/>
                </a:lnTo>
                <a:lnTo>
                  <a:pt x="125641" y="6113"/>
                </a:lnTo>
                <a:lnTo>
                  <a:pt x="84760" y="23365"/>
                </a:lnTo>
                <a:lnTo>
                  <a:pt x="50124" y="50124"/>
                </a:lnTo>
                <a:lnTo>
                  <a:pt x="23365" y="84760"/>
                </a:lnTo>
                <a:lnTo>
                  <a:pt x="6113" y="125641"/>
                </a:lnTo>
                <a:lnTo>
                  <a:pt x="0" y="171136"/>
                </a:lnTo>
                <a:lnTo>
                  <a:pt x="0" y="855657"/>
                </a:lnTo>
                <a:lnTo>
                  <a:pt x="6113" y="901152"/>
                </a:lnTo>
                <a:lnTo>
                  <a:pt x="23365" y="942033"/>
                </a:lnTo>
                <a:lnTo>
                  <a:pt x="50124" y="976669"/>
                </a:lnTo>
                <a:lnTo>
                  <a:pt x="84760" y="1003428"/>
                </a:lnTo>
                <a:lnTo>
                  <a:pt x="125641" y="1020680"/>
                </a:lnTo>
                <a:lnTo>
                  <a:pt x="171136" y="1026793"/>
                </a:lnTo>
                <a:lnTo>
                  <a:pt x="1974786" y="1026793"/>
                </a:lnTo>
                <a:lnTo>
                  <a:pt x="2020281" y="1020680"/>
                </a:lnTo>
                <a:lnTo>
                  <a:pt x="2061162" y="1003428"/>
                </a:lnTo>
                <a:lnTo>
                  <a:pt x="2095798" y="976669"/>
                </a:lnTo>
                <a:lnTo>
                  <a:pt x="2122557" y="942033"/>
                </a:lnTo>
                <a:lnTo>
                  <a:pt x="2139809" y="901152"/>
                </a:lnTo>
                <a:lnTo>
                  <a:pt x="2145922" y="855657"/>
                </a:lnTo>
                <a:lnTo>
                  <a:pt x="2145922" y="171136"/>
                </a:lnTo>
                <a:lnTo>
                  <a:pt x="2139809" y="125641"/>
                </a:lnTo>
                <a:lnTo>
                  <a:pt x="2122557" y="84760"/>
                </a:lnTo>
                <a:lnTo>
                  <a:pt x="2095798" y="50124"/>
                </a:lnTo>
                <a:lnTo>
                  <a:pt x="2061162" y="23365"/>
                </a:lnTo>
                <a:lnTo>
                  <a:pt x="2020281" y="6113"/>
                </a:lnTo>
                <a:lnTo>
                  <a:pt x="1974786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7"/>
          <p:cNvSpPr/>
          <p:nvPr/>
        </p:nvSpPr>
        <p:spPr>
          <a:xfrm>
            <a:off x="2598120" y="2795400"/>
            <a:ext cx="2143800" cy="1024200"/>
          </a:xfrm>
          <a:custGeom>
            <a:avLst/>
            <a:gdLst/>
            <a:ahLst/>
            <a:rect l="l" t="t" r="r" b="b"/>
            <a:pathLst>
              <a:path w="2146300" h="1026795">
                <a:moveTo>
                  <a:pt x="0" y="171136"/>
                </a:moveTo>
                <a:lnTo>
                  <a:pt x="6113" y="125641"/>
                </a:lnTo>
                <a:lnTo>
                  <a:pt x="23365" y="84760"/>
                </a:lnTo>
                <a:lnTo>
                  <a:pt x="50124" y="50124"/>
                </a:lnTo>
                <a:lnTo>
                  <a:pt x="84760" y="23365"/>
                </a:lnTo>
                <a:lnTo>
                  <a:pt x="125641" y="6113"/>
                </a:lnTo>
                <a:lnTo>
                  <a:pt x="171136" y="0"/>
                </a:lnTo>
                <a:lnTo>
                  <a:pt x="1974787" y="0"/>
                </a:lnTo>
                <a:lnTo>
                  <a:pt x="2020281" y="6113"/>
                </a:lnTo>
                <a:lnTo>
                  <a:pt x="2061162" y="23365"/>
                </a:lnTo>
                <a:lnTo>
                  <a:pt x="2095798" y="50124"/>
                </a:lnTo>
                <a:lnTo>
                  <a:pt x="2122557" y="84760"/>
                </a:lnTo>
                <a:lnTo>
                  <a:pt x="2139809" y="125641"/>
                </a:lnTo>
                <a:lnTo>
                  <a:pt x="2145923" y="171136"/>
                </a:lnTo>
                <a:lnTo>
                  <a:pt x="2145923" y="855657"/>
                </a:lnTo>
                <a:lnTo>
                  <a:pt x="2139809" y="901152"/>
                </a:lnTo>
                <a:lnTo>
                  <a:pt x="2122557" y="942033"/>
                </a:lnTo>
                <a:lnTo>
                  <a:pt x="2095798" y="976669"/>
                </a:lnTo>
                <a:lnTo>
                  <a:pt x="2061162" y="1003428"/>
                </a:lnTo>
                <a:lnTo>
                  <a:pt x="2020281" y="1020680"/>
                </a:lnTo>
                <a:lnTo>
                  <a:pt x="1974787" y="1026794"/>
                </a:lnTo>
                <a:lnTo>
                  <a:pt x="171136" y="1026794"/>
                </a:lnTo>
                <a:lnTo>
                  <a:pt x="125641" y="1020680"/>
                </a:lnTo>
                <a:lnTo>
                  <a:pt x="84760" y="1003428"/>
                </a:lnTo>
                <a:lnTo>
                  <a:pt x="50124" y="976669"/>
                </a:lnTo>
                <a:lnTo>
                  <a:pt x="23365" y="942033"/>
                </a:lnTo>
                <a:lnTo>
                  <a:pt x="6113" y="901152"/>
                </a:lnTo>
                <a:lnTo>
                  <a:pt x="0" y="855657"/>
                </a:lnTo>
                <a:lnTo>
                  <a:pt x="0" y="171136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8"/>
          <p:cNvSpPr/>
          <p:nvPr/>
        </p:nvSpPr>
        <p:spPr>
          <a:xfrm>
            <a:off x="2750400" y="2938680"/>
            <a:ext cx="1838520" cy="65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8240" bIns="0">
            <a:spAutoFit/>
          </a:bodyPr>
          <a:p>
            <a:pPr marL="12600" indent="102240">
              <a:lnSpc>
                <a:spcPts val="2401"/>
              </a:lnSpc>
              <a:spcBef>
                <a:spcPts val="380"/>
              </a:spcBef>
            </a:pPr>
            <a:r>
              <a:rPr b="0" lang="fr-FR" sz="2200" spc="-52" strike="noStrike">
                <a:solidFill>
                  <a:srgbClr val="ffffff"/>
                </a:solidFill>
                <a:latin typeface="Calibri"/>
                <a:ea typeface="DejaVu Sans"/>
              </a:rPr>
              <a:t>Tests </a:t>
            </a:r>
            <a:r>
              <a:rPr b="0" lang="fr-FR" sz="2200" spc="-12" strike="noStrike">
                <a:solidFill>
                  <a:srgbClr val="ffffff"/>
                </a:solidFill>
                <a:latin typeface="Calibri"/>
                <a:ea typeface="DejaVu Sans"/>
              </a:rPr>
              <a:t>unitaires  </a:t>
            </a:r>
            <a:r>
              <a:rPr b="0" lang="fr-FR" sz="2200" spc="-7" strike="noStrike">
                <a:solidFill>
                  <a:srgbClr val="ffffff"/>
                </a:solidFill>
                <a:latin typeface="Calibri"/>
                <a:ea typeface="DejaVu Sans"/>
              </a:rPr>
              <a:t>D</a:t>
            </a:r>
            <a:r>
              <a:rPr b="0" lang="fr-FR" sz="2200" spc="-15" strike="noStrike">
                <a:solidFill>
                  <a:srgbClr val="ffffff"/>
                </a:solidFill>
                <a:latin typeface="Calibri"/>
                <a:ea typeface="DejaVu Sans"/>
              </a:rPr>
              <a:t>é</a:t>
            </a:r>
            <a:r>
              <a:rPr b="0" lang="fr-FR" sz="2200" spc="-26" strike="noStrike">
                <a:solidFill>
                  <a:srgbClr val="ffffff"/>
                </a:solidFill>
                <a:latin typeface="Calibri"/>
                <a:ea typeface="DejaVu Sans"/>
              </a:rPr>
              <a:t>v</a:t>
            </a:r>
            <a:r>
              <a:rPr b="0" lang="fr-FR" sz="2200" spc="-7" strike="noStrike">
                <a:solidFill>
                  <a:srgbClr val="ffffff"/>
                </a:solidFill>
                <a:latin typeface="Calibri"/>
                <a:ea typeface="DejaVu Sans"/>
              </a:rPr>
              <a:t>eloppe</a:t>
            </a: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m</a:t>
            </a:r>
            <a:r>
              <a:rPr b="0" lang="fr-FR" sz="2200" spc="-7" strike="noStrike">
                <a:solidFill>
                  <a:srgbClr val="ffffff"/>
                </a:solidFill>
                <a:latin typeface="Calibri"/>
                <a:ea typeface="DejaVu Sans"/>
              </a:rPr>
              <a:t>e</a:t>
            </a:r>
            <a:r>
              <a:rPr b="0" lang="fr-FR" sz="2200" spc="-26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t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90" name="CustomShape 9"/>
          <p:cNvSpPr/>
          <p:nvPr/>
        </p:nvSpPr>
        <p:spPr>
          <a:xfrm>
            <a:off x="5023080" y="2795400"/>
            <a:ext cx="2143800" cy="1024200"/>
          </a:xfrm>
          <a:custGeom>
            <a:avLst/>
            <a:gdLst/>
            <a:ahLst/>
            <a:rect l="l" t="t" r="r" b="b"/>
            <a:pathLst>
              <a:path w="2146300" h="1026795">
                <a:moveTo>
                  <a:pt x="1974786" y="0"/>
                </a:moveTo>
                <a:lnTo>
                  <a:pt x="171136" y="0"/>
                </a:lnTo>
                <a:lnTo>
                  <a:pt x="125641" y="6113"/>
                </a:lnTo>
                <a:lnTo>
                  <a:pt x="84760" y="23365"/>
                </a:lnTo>
                <a:lnTo>
                  <a:pt x="50124" y="50124"/>
                </a:lnTo>
                <a:lnTo>
                  <a:pt x="23365" y="84760"/>
                </a:lnTo>
                <a:lnTo>
                  <a:pt x="6113" y="125641"/>
                </a:lnTo>
                <a:lnTo>
                  <a:pt x="0" y="171136"/>
                </a:lnTo>
                <a:lnTo>
                  <a:pt x="0" y="855657"/>
                </a:lnTo>
                <a:lnTo>
                  <a:pt x="6113" y="901152"/>
                </a:lnTo>
                <a:lnTo>
                  <a:pt x="23365" y="942033"/>
                </a:lnTo>
                <a:lnTo>
                  <a:pt x="50124" y="976669"/>
                </a:lnTo>
                <a:lnTo>
                  <a:pt x="84760" y="1003428"/>
                </a:lnTo>
                <a:lnTo>
                  <a:pt x="125641" y="1020680"/>
                </a:lnTo>
                <a:lnTo>
                  <a:pt x="171136" y="1026793"/>
                </a:lnTo>
                <a:lnTo>
                  <a:pt x="1974786" y="1026793"/>
                </a:lnTo>
                <a:lnTo>
                  <a:pt x="2020281" y="1020680"/>
                </a:lnTo>
                <a:lnTo>
                  <a:pt x="2061162" y="1003428"/>
                </a:lnTo>
                <a:lnTo>
                  <a:pt x="2095798" y="976669"/>
                </a:lnTo>
                <a:lnTo>
                  <a:pt x="2122557" y="942033"/>
                </a:lnTo>
                <a:lnTo>
                  <a:pt x="2139809" y="901152"/>
                </a:lnTo>
                <a:lnTo>
                  <a:pt x="2145922" y="855657"/>
                </a:lnTo>
                <a:lnTo>
                  <a:pt x="2145922" y="171136"/>
                </a:lnTo>
                <a:lnTo>
                  <a:pt x="2139809" y="125641"/>
                </a:lnTo>
                <a:lnTo>
                  <a:pt x="2122557" y="84760"/>
                </a:lnTo>
                <a:lnTo>
                  <a:pt x="2095798" y="50124"/>
                </a:lnTo>
                <a:lnTo>
                  <a:pt x="2061162" y="23365"/>
                </a:lnTo>
                <a:lnTo>
                  <a:pt x="2020281" y="6113"/>
                </a:lnTo>
                <a:lnTo>
                  <a:pt x="1974786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10"/>
          <p:cNvSpPr/>
          <p:nvPr/>
        </p:nvSpPr>
        <p:spPr>
          <a:xfrm>
            <a:off x="5023080" y="2795400"/>
            <a:ext cx="2143800" cy="1024200"/>
          </a:xfrm>
          <a:custGeom>
            <a:avLst/>
            <a:gdLst/>
            <a:ahLst/>
            <a:rect l="l" t="t" r="r" b="b"/>
            <a:pathLst>
              <a:path w="2146300" h="1026795">
                <a:moveTo>
                  <a:pt x="0" y="171136"/>
                </a:moveTo>
                <a:lnTo>
                  <a:pt x="6113" y="125641"/>
                </a:lnTo>
                <a:lnTo>
                  <a:pt x="23365" y="84760"/>
                </a:lnTo>
                <a:lnTo>
                  <a:pt x="50124" y="50124"/>
                </a:lnTo>
                <a:lnTo>
                  <a:pt x="84760" y="23365"/>
                </a:lnTo>
                <a:lnTo>
                  <a:pt x="125641" y="6113"/>
                </a:lnTo>
                <a:lnTo>
                  <a:pt x="171136" y="0"/>
                </a:lnTo>
                <a:lnTo>
                  <a:pt x="1974787" y="0"/>
                </a:lnTo>
                <a:lnTo>
                  <a:pt x="2020281" y="6113"/>
                </a:lnTo>
                <a:lnTo>
                  <a:pt x="2061162" y="23365"/>
                </a:lnTo>
                <a:lnTo>
                  <a:pt x="2095798" y="50124"/>
                </a:lnTo>
                <a:lnTo>
                  <a:pt x="2122557" y="84760"/>
                </a:lnTo>
                <a:lnTo>
                  <a:pt x="2139809" y="125641"/>
                </a:lnTo>
                <a:lnTo>
                  <a:pt x="2145923" y="171136"/>
                </a:lnTo>
                <a:lnTo>
                  <a:pt x="2145923" y="855657"/>
                </a:lnTo>
                <a:lnTo>
                  <a:pt x="2139809" y="901152"/>
                </a:lnTo>
                <a:lnTo>
                  <a:pt x="2122557" y="942033"/>
                </a:lnTo>
                <a:lnTo>
                  <a:pt x="2095798" y="976669"/>
                </a:lnTo>
                <a:lnTo>
                  <a:pt x="2061162" y="1003428"/>
                </a:lnTo>
                <a:lnTo>
                  <a:pt x="2020281" y="1020680"/>
                </a:lnTo>
                <a:lnTo>
                  <a:pt x="1974787" y="1026794"/>
                </a:lnTo>
                <a:lnTo>
                  <a:pt x="171136" y="1026794"/>
                </a:lnTo>
                <a:lnTo>
                  <a:pt x="125641" y="1020680"/>
                </a:lnTo>
                <a:lnTo>
                  <a:pt x="84760" y="1003428"/>
                </a:lnTo>
                <a:lnTo>
                  <a:pt x="50124" y="976669"/>
                </a:lnTo>
                <a:lnTo>
                  <a:pt x="23365" y="942033"/>
                </a:lnTo>
                <a:lnTo>
                  <a:pt x="6113" y="901152"/>
                </a:lnTo>
                <a:lnTo>
                  <a:pt x="0" y="855657"/>
                </a:lnTo>
                <a:lnTo>
                  <a:pt x="0" y="171136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11"/>
          <p:cNvSpPr/>
          <p:nvPr/>
        </p:nvSpPr>
        <p:spPr>
          <a:xfrm>
            <a:off x="5277960" y="2938680"/>
            <a:ext cx="1775880" cy="65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8240" bIns="0">
            <a:spAutoFit/>
          </a:bodyPr>
          <a:p>
            <a:pPr marL="36720" indent="-22320">
              <a:lnSpc>
                <a:spcPts val="2401"/>
              </a:lnSpc>
              <a:spcBef>
                <a:spcPts val="380"/>
              </a:spcBef>
            </a:pPr>
            <a:r>
              <a:rPr b="0" lang="fr-FR" sz="2200" spc="-52" strike="noStrike">
                <a:solidFill>
                  <a:srgbClr val="ffffff"/>
                </a:solidFill>
                <a:latin typeface="Calibri"/>
                <a:ea typeface="DejaVu Sans"/>
              </a:rPr>
              <a:t>Tests </a:t>
            </a:r>
            <a:r>
              <a:rPr b="0" lang="fr-FR" sz="2200" spc="-12" strike="noStrike">
                <a:solidFill>
                  <a:srgbClr val="ffffff"/>
                </a:solidFill>
                <a:latin typeface="Calibri"/>
                <a:ea typeface="DejaVu Sans"/>
              </a:rPr>
              <a:t>unitaires  Infrastructure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93" name="CustomShape 12"/>
          <p:cNvSpPr/>
          <p:nvPr/>
        </p:nvSpPr>
        <p:spPr>
          <a:xfrm>
            <a:off x="7447680" y="2795400"/>
            <a:ext cx="2143800" cy="1024200"/>
          </a:xfrm>
          <a:custGeom>
            <a:avLst/>
            <a:gdLst/>
            <a:ahLst/>
            <a:rect l="l" t="t" r="r" b="b"/>
            <a:pathLst>
              <a:path w="2146300" h="1026795">
                <a:moveTo>
                  <a:pt x="1974786" y="0"/>
                </a:moveTo>
                <a:lnTo>
                  <a:pt x="171136" y="0"/>
                </a:lnTo>
                <a:lnTo>
                  <a:pt x="125641" y="6113"/>
                </a:lnTo>
                <a:lnTo>
                  <a:pt x="84760" y="23365"/>
                </a:lnTo>
                <a:lnTo>
                  <a:pt x="50124" y="50124"/>
                </a:lnTo>
                <a:lnTo>
                  <a:pt x="23365" y="84760"/>
                </a:lnTo>
                <a:lnTo>
                  <a:pt x="6113" y="125641"/>
                </a:lnTo>
                <a:lnTo>
                  <a:pt x="0" y="171136"/>
                </a:lnTo>
                <a:lnTo>
                  <a:pt x="0" y="855657"/>
                </a:lnTo>
                <a:lnTo>
                  <a:pt x="6113" y="901152"/>
                </a:lnTo>
                <a:lnTo>
                  <a:pt x="23365" y="942033"/>
                </a:lnTo>
                <a:lnTo>
                  <a:pt x="50124" y="976669"/>
                </a:lnTo>
                <a:lnTo>
                  <a:pt x="84760" y="1003428"/>
                </a:lnTo>
                <a:lnTo>
                  <a:pt x="125641" y="1020680"/>
                </a:lnTo>
                <a:lnTo>
                  <a:pt x="171136" y="1026793"/>
                </a:lnTo>
                <a:lnTo>
                  <a:pt x="1974786" y="1026793"/>
                </a:lnTo>
                <a:lnTo>
                  <a:pt x="2020281" y="1020680"/>
                </a:lnTo>
                <a:lnTo>
                  <a:pt x="2061162" y="1003428"/>
                </a:lnTo>
                <a:lnTo>
                  <a:pt x="2095798" y="976669"/>
                </a:lnTo>
                <a:lnTo>
                  <a:pt x="2122557" y="942033"/>
                </a:lnTo>
                <a:lnTo>
                  <a:pt x="2139809" y="901152"/>
                </a:lnTo>
                <a:lnTo>
                  <a:pt x="2145922" y="855657"/>
                </a:lnTo>
                <a:lnTo>
                  <a:pt x="2145922" y="171136"/>
                </a:lnTo>
                <a:lnTo>
                  <a:pt x="2139809" y="125641"/>
                </a:lnTo>
                <a:lnTo>
                  <a:pt x="2122557" y="84760"/>
                </a:lnTo>
                <a:lnTo>
                  <a:pt x="2095798" y="50124"/>
                </a:lnTo>
                <a:lnTo>
                  <a:pt x="2061162" y="23365"/>
                </a:lnTo>
                <a:lnTo>
                  <a:pt x="2020281" y="6113"/>
                </a:lnTo>
                <a:lnTo>
                  <a:pt x="1974786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3"/>
          <p:cNvSpPr/>
          <p:nvPr/>
        </p:nvSpPr>
        <p:spPr>
          <a:xfrm>
            <a:off x="7447680" y="2795400"/>
            <a:ext cx="2143800" cy="1024200"/>
          </a:xfrm>
          <a:custGeom>
            <a:avLst/>
            <a:gdLst/>
            <a:ahLst/>
            <a:rect l="l" t="t" r="r" b="b"/>
            <a:pathLst>
              <a:path w="2146300" h="1026795">
                <a:moveTo>
                  <a:pt x="0" y="171136"/>
                </a:moveTo>
                <a:lnTo>
                  <a:pt x="6113" y="125641"/>
                </a:lnTo>
                <a:lnTo>
                  <a:pt x="23365" y="84760"/>
                </a:lnTo>
                <a:lnTo>
                  <a:pt x="50124" y="50124"/>
                </a:lnTo>
                <a:lnTo>
                  <a:pt x="84760" y="23365"/>
                </a:lnTo>
                <a:lnTo>
                  <a:pt x="125641" y="6113"/>
                </a:lnTo>
                <a:lnTo>
                  <a:pt x="171136" y="0"/>
                </a:lnTo>
                <a:lnTo>
                  <a:pt x="1974787" y="0"/>
                </a:lnTo>
                <a:lnTo>
                  <a:pt x="2020281" y="6113"/>
                </a:lnTo>
                <a:lnTo>
                  <a:pt x="2061162" y="23365"/>
                </a:lnTo>
                <a:lnTo>
                  <a:pt x="2095798" y="50124"/>
                </a:lnTo>
                <a:lnTo>
                  <a:pt x="2122557" y="84760"/>
                </a:lnTo>
                <a:lnTo>
                  <a:pt x="2139809" y="125641"/>
                </a:lnTo>
                <a:lnTo>
                  <a:pt x="2145923" y="171136"/>
                </a:lnTo>
                <a:lnTo>
                  <a:pt x="2145923" y="855657"/>
                </a:lnTo>
                <a:lnTo>
                  <a:pt x="2139809" y="901152"/>
                </a:lnTo>
                <a:lnTo>
                  <a:pt x="2122557" y="942033"/>
                </a:lnTo>
                <a:lnTo>
                  <a:pt x="2095798" y="976669"/>
                </a:lnTo>
                <a:lnTo>
                  <a:pt x="2061162" y="1003428"/>
                </a:lnTo>
                <a:lnTo>
                  <a:pt x="2020281" y="1020680"/>
                </a:lnTo>
                <a:lnTo>
                  <a:pt x="1974787" y="1026794"/>
                </a:lnTo>
                <a:lnTo>
                  <a:pt x="171136" y="1026794"/>
                </a:lnTo>
                <a:lnTo>
                  <a:pt x="125641" y="1020680"/>
                </a:lnTo>
                <a:lnTo>
                  <a:pt x="84760" y="1003428"/>
                </a:lnTo>
                <a:lnTo>
                  <a:pt x="50124" y="976669"/>
                </a:lnTo>
                <a:lnTo>
                  <a:pt x="23365" y="942033"/>
                </a:lnTo>
                <a:lnTo>
                  <a:pt x="6113" y="901152"/>
                </a:lnTo>
                <a:lnTo>
                  <a:pt x="0" y="855657"/>
                </a:lnTo>
                <a:lnTo>
                  <a:pt x="0" y="171136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14"/>
          <p:cNvSpPr/>
          <p:nvPr/>
        </p:nvSpPr>
        <p:spPr>
          <a:xfrm>
            <a:off x="8009280" y="2938680"/>
            <a:ext cx="1348560" cy="65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8240" bIns="0">
            <a:spAutoFit/>
          </a:bodyPr>
          <a:p>
            <a:pPr marL="12600" indent="36720">
              <a:lnSpc>
                <a:spcPts val="2401"/>
              </a:lnSpc>
              <a:spcBef>
                <a:spcPts val="380"/>
              </a:spcBef>
            </a:pPr>
            <a:r>
              <a:rPr b="0" lang="fr-FR" sz="2200" spc="-7" strike="noStrike">
                <a:solidFill>
                  <a:srgbClr val="ffffff"/>
                </a:solidFill>
                <a:latin typeface="Calibri"/>
                <a:ea typeface="DejaVu Sans"/>
              </a:rPr>
              <a:t>Build </a:t>
            </a: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de  l</a:t>
            </a:r>
            <a:r>
              <a:rPr b="0" lang="fr-FR" sz="2200" spc="-160" strike="noStrike">
                <a:solidFill>
                  <a:srgbClr val="ffffff"/>
                </a:solidFill>
                <a:latin typeface="Calibri"/>
                <a:ea typeface="DejaVu Sans"/>
              </a:rPr>
              <a:t>’</a:t>
            </a: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r>
              <a:rPr b="0" lang="fr-FR" sz="2200" spc="-7" strike="noStrike">
                <a:solidFill>
                  <a:srgbClr val="ffffff"/>
                </a:solidFill>
                <a:latin typeface="Calibri"/>
                <a:ea typeface="DejaVu Sans"/>
              </a:rPr>
              <a:t>r</a:t>
            </a:r>
            <a:r>
              <a:rPr b="0" lang="fr-FR" sz="2200" spc="-26" strike="noStrike">
                <a:solidFill>
                  <a:srgbClr val="ffffff"/>
                </a:solidFill>
                <a:latin typeface="Calibri"/>
                <a:ea typeface="DejaVu Sans"/>
              </a:rPr>
              <a:t>t</a:t>
            </a:r>
            <a:r>
              <a:rPr b="0" lang="fr-FR" sz="2200" spc="-21" strike="noStrike">
                <a:solidFill>
                  <a:srgbClr val="ffffff"/>
                </a:solidFill>
                <a:latin typeface="Calibri"/>
                <a:ea typeface="DejaVu Sans"/>
              </a:rPr>
              <a:t>e</a:t>
            </a:r>
            <a:r>
              <a:rPr b="0" lang="fr-FR" sz="2200" spc="-46" strike="noStrike">
                <a:solidFill>
                  <a:srgbClr val="ffffff"/>
                </a:solidFill>
                <a:latin typeface="Calibri"/>
                <a:ea typeface="DejaVu Sans"/>
              </a:rPr>
              <a:t>f</a:t>
            </a: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act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96" name="CustomShape 15"/>
          <p:cNvSpPr/>
          <p:nvPr/>
        </p:nvSpPr>
        <p:spPr>
          <a:xfrm>
            <a:off x="9872640" y="2795400"/>
            <a:ext cx="2143800" cy="1024200"/>
          </a:xfrm>
          <a:custGeom>
            <a:avLst/>
            <a:gdLst/>
            <a:ahLst/>
            <a:rect l="l" t="t" r="r" b="b"/>
            <a:pathLst>
              <a:path w="2146300" h="1026795">
                <a:moveTo>
                  <a:pt x="1974786" y="0"/>
                </a:moveTo>
                <a:lnTo>
                  <a:pt x="171136" y="0"/>
                </a:lnTo>
                <a:lnTo>
                  <a:pt x="125641" y="6113"/>
                </a:lnTo>
                <a:lnTo>
                  <a:pt x="84760" y="23365"/>
                </a:lnTo>
                <a:lnTo>
                  <a:pt x="50124" y="50124"/>
                </a:lnTo>
                <a:lnTo>
                  <a:pt x="23365" y="84760"/>
                </a:lnTo>
                <a:lnTo>
                  <a:pt x="6113" y="125641"/>
                </a:lnTo>
                <a:lnTo>
                  <a:pt x="0" y="171136"/>
                </a:lnTo>
                <a:lnTo>
                  <a:pt x="0" y="855657"/>
                </a:lnTo>
                <a:lnTo>
                  <a:pt x="6113" y="901152"/>
                </a:lnTo>
                <a:lnTo>
                  <a:pt x="23365" y="942033"/>
                </a:lnTo>
                <a:lnTo>
                  <a:pt x="50124" y="976669"/>
                </a:lnTo>
                <a:lnTo>
                  <a:pt x="84760" y="1003428"/>
                </a:lnTo>
                <a:lnTo>
                  <a:pt x="125641" y="1020680"/>
                </a:lnTo>
                <a:lnTo>
                  <a:pt x="171136" y="1026793"/>
                </a:lnTo>
                <a:lnTo>
                  <a:pt x="1974786" y="1026793"/>
                </a:lnTo>
                <a:lnTo>
                  <a:pt x="2020281" y="1020680"/>
                </a:lnTo>
                <a:lnTo>
                  <a:pt x="2061162" y="1003428"/>
                </a:lnTo>
                <a:lnTo>
                  <a:pt x="2095798" y="976669"/>
                </a:lnTo>
                <a:lnTo>
                  <a:pt x="2122557" y="942033"/>
                </a:lnTo>
                <a:lnTo>
                  <a:pt x="2139809" y="901152"/>
                </a:lnTo>
                <a:lnTo>
                  <a:pt x="2145922" y="855657"/>
                </a:lnTo>
                <a:lnTo>
                  <a:pt x="2145922" y="171136"/>
                </a:lnTo>
                <a:lnTo>
                  <a:pt x="2139809" y="125641"/>
                </a:lnTo>
                <a:lnTo>
                  <a:pt x="2122557" y="84760"/>
                </a:lnTo>
                <a:lnTo>
                  <a:pt x="2095798" y="50124"/>
                </a:lnTo>
                <a:lnTo>
                  <a:pt x="2061162" y="23365"/>
                </a:lnTo>
                <a:lnTo>
                  <a:pt x="2020281" y="6113"/>
                </a:lnTo>
                <a:lnTo>
                  <a:pt x="197478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6"/>
          <p:cNvSpPr/>
          <p:nvPr/>
        </p:nvSpPr>
        <p:spPr>
          <a:xfrm>
            <a:off x="9872640" y="2795400"/>
            <a:ext cx="2143800" cy="1024200"/>
          </a:xfrm>
          <a:custGeom>
            <a:avLst/>
            <a:gdLst/>
            <a:ahLst/>
            <a:rect l="l" t="t" r="r" b="b"/>
            <a:pathLst>
              <a:path w="2146300" h="1026795">
                <a:moveTo>
                  <a:pt x="0" y="171136"/>
                </a:moveTo>
                <a:lnTo>
                  <a:pt x="6113" y="125641"/>
                </a:lnTo>
                <a:lnTo>
                  <a:pt x="23365" y="84760"/>
                </a:lnTo>
                <a:lnTo>
                  <a:pt x="50124" y="50124"/>
                </a:lnTo>
                <a:lnTo>
                  <a:pt x="84760" y="23365"/>
                </a:lnTo>
                <a:lnTo>
                  <a:pt x="125641" y="6113"/>
                </a:lnTo>
                <a:lnTo>
                  <a:pt x="171136" y="0"/>
                </a:lnTo>
                <a:lnTo>
                  <a:pt x="1974787" y="0"/>
                </a:lnTo>
                <a:lnTo>
                  <a:pt x="2020281" y="6113"/>
                </a:lnTo>
                <a:lnTo>
                  <a:pt x="2061162" y="23365"/>
                </a:lnTo>
                <a:lnTo>
                  <a:pt x="2095798" y="50124"/>
                </a:lnTo>
                <a:lnTo>
                  <a:pt x="2122557" y="84760"/>
                </a:lnTo>
                <a:lnTo>
                  <a:pt x="2139809" y="125641"/>
                </a:lnTo>
                <a:lnTo>
                  <a:pt x="2145923" y="171136"/>
                </a:lnTo>
                <a:lnTo>
                  <a:pt x="2145923" y="855657"/>
                </a:lnTo>
                <a:lnTo>
                  <a:pt x="2139809" y="901152"/>
                </a:lnTo>
                <a:lnTo>
                  <a:pt x="2122557" y="942033"/>
                </a:lnTo>
                <a:lnTo>
                  <a:pt x="2095798" y="976669"/>
                </a:lnTo>
                <a:lnTo>
                  <a:pt x="2061162" y="1003428"/>
                </a:lnTo>
                <a:lnTo>
                  <a:pt x="2020281" y="1020680"/>
                </a:lnTo>
                <a:lnTo>
                  <a:pt x="1974787" y="1026794"/>
                </a:lnTo>
                <a:lnTo>
                  <a:pt x="171136" y="1026794"/>
                </a:lnTo>
                <a:lnTo>
                  <a:pt x="125641" y="1020680"/>
                </a:lnTo>
                <a:lnTo>
                  <a:pt x="84760" y="1003428"/>
                </a:lnTo>
                <a:lnTo>
                  <a:pt x="50124" y="976669"/>
                </a:lnTo>
                <a:lnTo>
                  <a:pt x="23365" y="942033"/>
                </a:lnTo>
                <a:lnTo>
                  <a:pt x="6113" y="901152"/>
                </a:lnTo>
                <a:lnTo>
                  <a:pt x="0" y="855657"/>
                </a:lnTo>
                <a:lnTo>
                  <a:pt x="0" y="171136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17"/>
          <p:cNvSpPr/>
          <p:nvPr/>
        </p:nvSpPr>
        <p:spPr>
          <a:xfrm>
            <a:off x="10436400" y="2938680"/>
            <a:ext cx="1297440" cy="65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8240" bIns="0">
            <a:spAutoFit/>
          </a:bodyPr>
          <a:p>
            <a:pPr marL="12600" indent="4320">
              <a:lnSpc>
                <a:spcPts val="2401"/>
              </a:lnSpc>
              <a:spcBef>
                <a:spcPts val="380"/>
              </a:spcBef>
            </a:pPr>
            <a:r>
              <a:rPr b="0" lang="fr-FR" sz="2200" spc="-7" strike="noStrike">
                <a:solidFill>
                  <a:srgbClr val="ffffff"/>
                </a:solidFill>
                <a:latin typeface="Calibri"/>
                <a:ea typeface="DejaVu Sans"/>
              </a:rPr>
              <a:t>Scan</a:t>
            </a:r>
            <a:r>
              <a:rPr b="0" lang="fr-FR" sz="2200" spc="-80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fr-FR" sz="2200" spc="-7" strike="noStrike">
                <a:solidFill>
                  <a:srgbClr val="ffffff"/>
                </a:solidFill>
                <a:latin typeface="Calibri"/>
                <a:ea typeface="DejaVu Sans"/>
              </a:rPr>
              <a:t>des  </a:t>
            </a: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r>
              <a:rPr b="0" lang="fr-FR" sz="2200" spc="-7" strike="noStrike">
                <a:solidFill>
                  <a:srgbClr val="ffffff"/>
                </a:solidFill>
                <a:latin typeface="Calibri"/>
                <a:ea typeface="DejaVu Sans"/>
              </a:rPr>
              <a:t>r</a:t>
            </a:r>
            <a:r>
              <a:rPr b="0" lang="fr-FR" sz="2200" spc="-26" strike="noStrike">
                <a:solidFill>
                  <a:srgbClr val="ffffff"/>
                </a:solidFill>
                <a:latin typeface="Calibri"/>
                <a:ea typeface="DejaVu Sans"/>
              </a:rPr>
              <a:t>t</a:t>
            </a:r>
            <a:r>
              <a:rPr b="0" lang="fr-FR" sz="2200" spc="-21" strike="noStrike">
                <a:solidFill>
                  <a:srgbClr val="ffffff"/>
                </a:solidFill>
                <a:latin typeface="Calibri"/>
                <a:ea typeface="DejaVu Sans"/>
              </a:rPr>
              <a:t>e</a:t>
            </a:r>
            <a:r>
              <a:rPr b="0" lang="fr-FR" sz="2200" spc="-46" strike="noStrike">
                <a:solidFill>
                  <a:srgbClr val="ffffff"/>
                </a:solidFill>
                <a:latin typeface="Calibri"/>
                <a:ea typeface="DejaVu Sans"/>
              </a:rPr>
              <a:t>f</a:t>
            </a: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acts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99" name="CustomShape 18"/>
          <p:cNvSpPr/>
          <p:nvPr/>
        </p:nvSpPr>
        <p:spPr>
          <a:xfrm>
            <a:off x="273960" y="4895640"/>
            <a:ext cx="1165356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Les </a:t>
            </a: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images sont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scannées </a:t>
            </a: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afin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 </a:t>
            </a:r>
            <a:r>
              <a:rPr b="0" lang="fr-FR" sz="2800" spc="-15" strike="noStrike">
                <a:solidFill>
                  <a:srgbClr val="000000"/>
                </a:solidFill>
                <a:latin typeface="Calibri"/>
                <a:ea typeface="DejaVu Sans"/>
              </a:rPr>
              <a:t>détecter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les </a:t>
            </a:r>
            <a:r>
              <a:rPr b="0" lang="fr-FR" sz="2800" spc="-15" strike="noStrike">
                <a:solidFill>
                  <a:srgbClr val="000000"/>
                </a:solidFill>
                <a:latin typeface="Calibri"/>
                <a:ea typeface="DejaVu Sans"/>
              </a:rPr>
              <a:t>éventuelles failles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</a:t>
            </a:r>
            <a:r>
              <a:rPr b="0" lang="fr-FR" sz="2800" spc="13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sécurité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00" name="CustomShape 19"/>
          <p:cNvSpPr/>
          <p:nvPr/>
        </p:nvSpPr>
        <p:spPr>
          <a:xfrm>
            <a:off x="70200" y="16920"/>
            <a:ext cx="826704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Pipeline 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: </a:t>
            </a: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Continuous </a:t>
            </a:r>
            <a:r>
              <a:rPr b="0" lang="fr-FR" sz="4400" spc="-26" strike="noStrike">
                <a:solidFill>
                  <a:srgbClr val="000000"/>
                </a:solidFill>
                <a:latin typeface="Calibri Light"/>
                <a:ea typeface="DejaVu Sans"/>
              </a:rPr>
              <a:t>Integration</a:t>
            </a:r>
            <a:r>
              <a:rPr b="0" lang="fr-FR" sz="4400" spc="15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(CI)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01" name="CustomShape 20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21"/>
          <p:cNvSpPr/>
          <p:nvPr/>
        </p:nvSpPr>
        <p:spPr>
          <a:xfrm>
            <a:off x="0" y="6230880"/>
            <a:ext cx="12180960" cy="624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22"/>
          <p:cNvSpPr/>
          <p:nvPr/>
        </p:nvSpPr>
        <p:spPr>
          <a:xfrm>
            <a:off x="132480" y="6348600"/>
            <a:ext cx="758880" cy="389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23"/>
          <p:cNvSpPr/>
          <p:nvPr/>
        </p:nvSpPr>
        <p:spPr>
          <a:xfrm>
            <a:off x="972720" y="6368760"/>
            <a:ext cx="60382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continue</a:t>
            </a:r>
            <a:r>
              <a:rPr b="0" lang="fr-FR" sz="20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05" name="CustomShape 24"/>
          <p:cNvSpPr/>
          <p:nvPr/>
        </p:nvSpPr>
        <p:spPr>
          <a:xfrm>
            <a:off x="11590200" y="6480000"/>
            <a:ext cx="432000" cy="41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31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916920" y="1521360"/>
            <a:ext cx="146808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Les</a:t>
            </a:r>
            <a:r>
              <a:rPr b="0" lang="fr-FR" sz="2800" spc="-7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21" strike="noStrike">
                <a:solidFill>
                  <a:srgbClr val="000000"/>
                </a:solidFill>
                <a:latin typeface="Calibri"/>
                <a:ea typeface="DejaVu Sans"/>
              </a:rPr>
              <a:t>stages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171360" y="2025360"/>
            <a:ext cx="11846520" cy="2564640"/>
          </a:xfrm>
          <a:custGeom>
            <a:avLst/>
            <a:gdLst/>
            <a:ahLst/>
            <a:rect l="l" t="t" r="r" b="b"/>
            <a:pathLst>
              <a:path w="11849100" h="2567304">
                <a:moveTo>
                  <a:pt x="10565611" y="0"/>
                </a:moveTo>
                <a:lnTo>
                  <a:pt x="10565611" y="641748"/>
                </a:lnTo>
                <a:lnTo>
                  <a:pt x="0" y="641748"/>
                </a:lnTo>
                <a:lnTo>
                  <a:pt x="0" y="1925234"/>
                </a:lnTo>
                <a:lnTo>
                  <a:pt x="10565611" y="1925234"/>
                </a:lnTo>
                <a:lnTo>
                  <a:pt x="10565611" y="2566984"/>
                </a:lnTo>
                <a:lnTo>
                  <a:pt x="11849095" y="1283498"/>
                </a:lnTo>
                <a:lnTo>
                  <a:pt x="10565611" y="0"/>
                </a:lnTo>
                <a:close/>
              </a:path>
            </a:pathLst>
          </a:custGeom>
          <a:solidFill>
            <a:srgbClr val="cfd5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3"/>
          <p:cNvSpPr/>
          <p:nvPr/>
        </p:nvSpPr>
        <p:spPr>
          <a:xfrm>
            <a:off x="175320" y="2793600"/>
            <a:ext cx="1805400" cy="1028160"/>
          </a:xfrm>
          <a:custGeom>
            <a:avLst/>
            <a:gdLst/>
            <a:ahLst/>
            <a:rect l="l" t="t" r="r" b="b"/>
            <a:pathLst>
              <a:path w="1807845" h="1030604">
                <a:moveTo>
                  <a:pt x="1635584" y="0"/>
                </a:moveTo>
                <a:lnTo>
                  <a:pt x="171761" y="0"/>
                </a:lnTo>
                <a:lnTo>
                  <a:pt x="126100" y="6135"/>
                </a:lnTo>
                <a:lnTo>
                  <a:pt x="85069" y="23450"/>
                </a:lnTo>
                <a:lnTo>
                  <a:pt x="50307" y="50308"/>
                </a:lnTo>
                <a:lnTo>
                  <a:pt x="23450" y="85070"/>
                </a:lnTo>
                <a:lnTo>
                  <a:pt x="6135" y="126100"/>
                </a:lnTo>
                <a:lnTo>
                  <a:pt x="0" y="171761"/>
                </a:lnTo>
                <a:lnTo>
                  <a:pt x="0" y="858790"/>
                </a:lnTo>
                <a:lnTo>
                  <a:pt x="6135" y="904451"/>
                </a:lnTo>
                <a:lnTo>
                  <a:pt x="23450" y="945482"/>
                </a:lnTo>
                <a:lnTo>
                  <a:pt x="50307" y="980244"/>
                </a:lnTo>
                <a:lnTo>
                  <a:pt x="85069" y="1007102"/>
                </a:lnTo>
                <a:lnTo>
                  <a:pt x="126100" y="1024417"/>
                </a:lnTo>
                <a:lnTo>
                  <a:pt x="171761" y="1030552"/>
                </a:lnTo>
                <a:lnTo>
                  <a:pt x="1635584" y="1030552"/>
                </a:lnTo>
                <a:lnTo>
                  <a:pt x="1681245" y="1024417"/>
                </a:lnTo>
                <a:lnTo>
                  <a:pt x="1722276" y="1007102"/>
                </a:lnTo>
                <a:lnTo>
                  <a:pt x="1757038" y="980244"/>
                </a:lnTo>
                <a:lnTo>
                  <a:pt x="1783895" y="945482"/>
                </a:lnTo>
                <a:lnTo>
                  <a:pt x="1801210" y="904451"/>
                </a:lnTo>
                <a:lnTo>
                  <a:pt x="1807346" y="858790"/>
                </a:lnTo>
                <a:lnTo>
                  <a:pt x="1807346" y="171761"/>
                </a:lnTo>
                <a:lnTo>
                  <a:pt x="1801210" y="126100"/>
                </a:lnTo>
                <a:lnTo>
                  <a:pt x="1783895" y="85070"/>
                </a:lnTo>
                <a:lnTo>
                  <a:pt x="1757038" y="50308"/>
                </a:lnTo>
                <a:lnTo>
                  <a:pt x="1722276" y="23450"/>
                </a:lnTo>
                <a:lnTo>
                  <a:pt x="1681245" y="6135"/>
                </a:lnTo>
                <a:lnTo>
                  <a:pt x="1635584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4"/>
          <p:cNvSpPr/>
          <p:nvPr/>
        </p:nvSpPr>
        <p:spPr>
          <a:xfrm>
            <a:off x="175320" y="2793600"/>
            <a:ext cx="1805400" cy="1028160"/>
          </a:xfrm>
          <a:custGeom>
            <a:avLst/>
            <a:gdLst/>
            <a:ahLst/>
            <a:rect l="l" t="t" r="r" b="b"/>
            <a:pathLst>
              <a:path w="1807845" h="1030604">
                <a:moveTo>
                  <a:pt x="0" y="171761"/>
                </a:moveTo>
                <a:lnTo>
                  <a:pt x="6135" y="126100"/>
                </a:lnTo>
                <a:lnTo>
                  <a:pt x="23450" y="85070"/>
                </a:lnTo>
                <a:lnTo>
                  <a:pt x="50307" y="50307"/>
                </a:lnTo>
                <a:lnTo>
                  <a:pt x="85069" y="23450"/>
                </a:lnTo>
                <a:lnTo>
                  <a:pt x="126100" y="6135"/>
                </a:lnTo>
                <a:lnTo>
                  <a:pt x="171761" y="0"/>
                </a:lnTo>
                <a:lnTo>
                  <a:pt x="1635585" y="0"/>
                </a:lnTo>
                <a:lnTo>
                  <a:pt x="1681245" y="6135"/>
                </a:lnTo>
                <a:lnTo>
                  <a:pt x="1722276" y="23450"/>
                </a:lnTo>
                <a:lnTo>
                  <a:pt x="1757038" y="50307"/>
                </a:lnTo>
                <a:lnTo>
                  <a:pt x="1783895" y="85070"/>
                </a:lnTo>
                <a:lnTo>
                  <a:pt x="1801210" y="126100"/>
                </a:lnTo>
                <a:lnTo>
                  <a:pt x="1807346" y="171761"/>
                </a:lnTo>
                <a:lnTo>
                  <a:pt x="1807346" y="858790"/>
                </a:lnTo>
                <a:lnTo>
                  <a:pt x="1801210" y="904451"/>
                </a:lnTo>
                <a:lnTo>
                  <a:pt x="1783895" y="945481"/>
                </a:lnTo>
                <a:lnTo>
                  <a:pt x="1757038" y="980244"/>
                </a:lnTo>
                <a:lnTo>
                  <a:pt x="1722276" y="1007101"/>
                </a:lnTo>
                <a:lnTo>
                  <a:pt x="1681245" y="1024416"/>
                </a:lnTo>
                <a:lnTo>
                  <a:pt x="1635585" y="1030552"/>
                </a:lnTo>
                <a:lnTo>
                  <a:pt x="171761" y="1030552"/>
                </a:lnTo>
                <a:lnTo>
                  <a:pt x="126100" y="1024416"/>
                </a:lnTo>
                <a:lnTo>
                  <a:pt x="85069" y="1007101"/>
                </a:lnTo>
                <a:lnTo>
                  <a:pt x="50307" y="980244"/>
                </a:lnTo>
                <a:lnTo>
                  <a:pt x="23450" y="945481"/>
                </a:lnTo>
                <a:lnTo>
                  <a:pt x="6135" y="904451"/>
                </a:lnTo>
                <a:lnTo>
                  <a:pt x="0" y="858790"/>
                </a:lnTo>
                <a:lnTo>
                  <a:pt x="0" y="171761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5"/>
          <p:cNvSpPr/>
          <p:nvPr/>
        </p:nvSpPr>
        <p:spPr>
          <a:xfrm>
            <a:off x="438480" y="2891880"/>
            <a:ext cx="1278360" cy="6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 indent="259200">
              <a:lnSpc>
                <a:spcPct val="124000"/>
              </a:lnSpc>
              <a:spcBef>
                <a:spcPts val="99"/>
              </a:spcBef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Commit  </a:t>
            </a:r>
            <a:r>
              <a:rPr b="0" lang="fr-FR" sz="1800" spc="-12" strike="noStrike">
                <a:solidFill>
                  <a:srgbClr val="ffffff"/>
                </a:solidFill>
                <a:latin typeface="Calibri"/>
                <a:ea typeface="DejaVu Sans"/>
              </a:rPr>
              <a:t>branche </a:t>
            </a: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:</a:t>
            </a:r>
            <a:r>
              <a:rPr b="0" lang="fr-FR" sz="1800" spc="-72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fr-FR" sz="1800" spc="-12" strike="noStrike">
                <a:solidFill>
                  <a:srgbClr val="ffffff"/>
                </a:solidFill>
                <a:latin typeface="Calibri"/>
                <a:ea typeface="DejaVu Sans"/>
              </a:rPr>
              <a:t>dev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11" name="CustomShape 6"/>
          <p:cNvSpPr/>
          <p:nvPr/>
        </p:nvSpPr>
        <p:spPr>
          <a:xfrm>
            <a:off x="2182320" y="2795400"/>
            <a:ext cx="1805400" cy="1024200"/>
          </a:xfrm>
          <a:custGeom>
            <a:avLst/>
            <a:gdLst/>
            <a:ahLst/>
            <a:rect l="l" t="t" r="r" b="b"/>
            <a:pathLst>
              <a:path w="1807845" h="1026795">
                <a:moveTo>
                  <a:pt x="1636209" y="0"/>
                </a:moveTo>
                <a:lnTo>
                  <a:pt x="171136" y="0"/>
                </a:lnTo>
                <a:lnTo>
                  <a:pt x="125641" y="6113"/>
                </a:lnTo>
                <a:lnTo>
                  <a:pt x="84760" y="23365"/>
                </a:lnTo>
                <a:lnTo>
                  <a:pt x="50124" y="50124"/>
                </a:lnTo>
                <a:lnTo>
                  <a:pt x="23365" y="84760"/>
                </a:lnTo>
                <a:lnTo>
                  <a:pt x="6113" y="125641"/>
                </a:lnTo>
                <a:lnTo>
                  <a:pt x="0" y="171136"/>
                </a:lnTo>
                <a:lnTo>
                  <a:pt x="0" y="855657"/>
                </a:lnTo>
                <a:lnTo>
                  <a:pt x="6113" y="901152"/>
                </a:lnTo>
                <a:lnTo>
                  <a:pt x="23365" y="942033"/>
                </a:lnTo>
                <a:lnTo>
                  <a:pt x="50124" y="976669"/>
                </a:lnTo>
                <a:lnTo>
                  <a:pt x="84760" y="1003428"/>
                </a:lnTo>
                <a:lnTo>
                  <a:pt x="125641" y="1020680"/>
                </a:lnTo>
                <a:lnTo>
                  <a:pt x="171136" y="1026793"/>
                </a:lnTo>
                <a:lnTo>
                  <a:pt x="1636209" y="1026793"/>
                </a:lnTo>
                <a:lnTo>
                  <a:pt x="1681704" y="1020680"/>
                </a:lnTo>
                <a:lnTo>
                  <a:pt x="1722585" y="1003428"/>
                </a:lnTo>
                <a:lnTo>
                  <a:pt x="1757221" y="976669"/>
                </a:lnTo>
                <a:lnTo>
                  <a:pt x="1783980" y="942033"/>
                </a:lnTo>
                <a:lnTo>
                  <a:pt x="1801232" y="901152"/>
                </a:lnTo>
                <a:lnTo>
                  <a:pt x="1807345" y="855657"/>
                </a:lnTo>
                <a:lnTo>
                  <a:pt x="1807345" y="171136"/>
                </a:lnTo>
                <a:lnTo>
                  <a:pt x="1801232" y="125641"/>
                </a:lnTo>
                <a:lnTo>
                  <a:pt x="1783980" y="84760"/>
                </a:lnTo>
                <a:lnTo>
                  <a:pt x="1757221" y="50124"/>
                </a:lnTo>
                <a:lnTo>
                  <a:pt x="1722585" y="23365"/>
                </a:lnTo>
                <a:lnTo>
                  <a:pt x="1681704" y="6113"/>
                </a:lnTo>
                <a:lnTo>
                  <a:pt x="1636209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7"/>
          <p:cNvSpPr/>
          <p:nvPr/>
        </p:nvSpPr>
        <p:spPr>
          <a:xfrm>
            <a:off x="2182320" y="2795400"/>
            <a:ext cx="1805400" cy="1024200"/>
          </a:xfrm>
          <a:custGeom>
            <a:avLst/>
            <a:gdLst/>
            <a:ahLst/>
            <a:rect l="l" t="t" r="r" b="b"/>
            <a:pathLst>
              <a:path w="1807845" h="1026795">
                <a:moveTo>
                  <a:pt x="0" y="171136"/>
                </a:moveTo>
                <a:lnTo>
                  <a:pt x="6113" y="125641"/>
                </a:lnTo>
                <a:lnTo>
                  <a:pt x="23365" y="84760"/>
                </a:lnTo>
                <a:lnTo>
                  <a:pt x="50124" y="50124"/>
                </a:lnTo>
                <a:lnTo>
                  <a:pt x="84760" y="23365"/>
                </a:lnTo>
                <a:lnTo>
                  <a:pt x="125641" y="6113"/>
                </a:lnTo>
                <a:lnTo>
                  <a:pt x="171136" y="0"/>
                </a:lnTo>
                <a:lnTo>
                  <a:pt x="1636209" y="0"/>
                </a:lnTo>
                <a:lnTo>
                  <a:pt x="1681703" y="6113"/>
                </a:lnTo>
                <a:lnTo>
                  <a:pt x="1722584" y="23365"/>
                </a:lnTo>
                <a:lnTo>
                  <a:pt x="1757221" y="50124"/>
                </a:lnTo>
                <a:lnTo>
                  <a:pt x="1783980" y="84760"/>
                </a:lnTo>
                <a:lnTo>
                  <a:pt x="1801232" y="125641"/>
                </a:lnTo>
                <a:lnTo>
                  <a:pt x="1807346" y="171136"/>
                </a:lnTo>
                <a:lnTo>
                  <a:pt x="1807346" y="855657"/>
                </a:lnTo>
                <a:lnTo>
                  <a:pt x="1801232" y="901152"/>
                </a:lnTo>
                <a:lnTo>
                  <a:pt x="1783980" y="942033"/>
                </a:lnTo>
                <a:lnTo>
                  <a:pt x="1757221" y="976669"/>
                </a:lnTo>
                <a:lnTo>
                  <a:pt x="1722584" y="1003428"/>
                </a:lnTo>
                <a:lnTo>
                  <a:pt x="1681703" y="1020680"/>
                </a:lnTo>
                <a:lnTo>
                  <a:pt x="1636209" y="1026794"/>
                </a:lnTo>
                <a:lnTo>
                  <a:pt x="171136" y="1026794"/>
                </a:lnTo>
                <a:lnTo>
                  <a:pt x="125641" y="1020680"/>
                </a:lnTo>
                <a:lnTo>
                  <a:pt x="84760" y="1003428"/>
                </a:lnTo>
                <a:lnTo>
                  <a:pt x="50124" y="976669"/>
                </a:lnTo>
                <a:lnTo>
                  <a:pt x="23365" y="942033"/>
                </a:lnTo>
                <a:lnTo>
                  <a:pt x="6113" y="901152"/>
                </a:lnTo>
                <a:lnTo>
                  <a:pt x="0" y="855657"/>
                </a:lnTo>
                <a:lnTo>
                  <a:pt x="0" y="171136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8"/>
          <p:cNvSpPr/>
          <p:nvPr/>
        </p:nvSpPr>
        <p:spPr>
          <a:xfrm>
            <a:off x="2330280" y="3007800"/>
            <a:ext cx="1508760" cy="54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8880" bIns="0">
            <a:spAutoFit/>
          </a:bodyPr>
          <a:p>
            <a:pPr marL="12600" indent="83880">
              <a:lnSpc>
                <a:spcPts val="1990"/>
              </a:lnSpc>
              <a:spcBef>
                <a:spcPts val="306"/>
              </a:spcBef>
            </a:pPr>
            <a:r>
              <a:rPr b="0" lang="fr-FR" sz="1800" spc="-41" strike="noStrike">
                <a:solidFill>
                  <a:srgbClr val="ffffff"/>
                </a:solidFill>
                <a:latin typeface="Calibri"/>
                <a:ea typeface="DejaVu Sans"/>
              </a:rPr>
              <a:t>Tests </a:t>
            </a:r>
            <a:r>
              <a:rPr b="0" lang="fr-FR" sz="1800" spc="-12" strike="noStrike">
                <a:solidFill>
                  <a:srgbClr val="ffffff"/>
                </a:solidFill>
                <a:latin typeface="Calibri"/>
                <a:ea typeface="DejaVu Sans"/>
              </a:rPr>
              <a:t>unitaires  </a:t>
            </a: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D</a:t>
            </a:r>
            <a:r>
              <a:rPr b="0" lang="fr-FR" sz="1800" spc="-15" strike="noStrike">
                <a:solidFill>
                  <a:srgbClr val="ffffff"/>
                </a:solidFill>
                <a:latin typeface="Calibri"/>
                <a:ea typeface="DejaVu Sans"/>
              </a:rPr>
              <a:t>é</a:t>
            </a:r>
            <a:r>
              <a:rPr b="0" lang="fr-FR" sz="1800" spc="-21" strike="noStrike">
                <a:solidFill>
                  <a:srgbClr val="ffffff"/>
                </a:solidFill>
                <a:latin typeface="Calibri"/>
                <a:ea typeface="DejaVu Sans"/>
              </a:rPr>
              <a:t>v</a:t>
            </a:r>
            <a:r>
              <a:rPr b="0" lang="fr-FR" sz="1800" spc="-7" strike="noStrike">
                <a:solidFill>
                  <a:srgbClr val="ffffff"/>
                </a:solidFill>
                <a:latin typeface="Calibri"/>
                <a:ea typeface="DejaVu Sans"/>
              </a:rPr>
              <a:t>eloppe</a:t>
            </a: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m</a:t>
            </a:r>
            <a:r>
              <a:rPr b="0" lang="fr-FR" sz="1800" spc="-7" strike="noStrike">
                <a:solidFill>
                  <a:srgbClr val="ffffff"/>
                </a:solidFill>
                <a:latin typeface="Calibri"/>
                <a:ea typeface="DejaVu Sans"/>
              </a:rPr>
              <a:t>e</a:t>
            </a:r>
            <a:r>
              <a:rPr b="0" lang="fr-FR" sz="1800" spc="-21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14" name="CustomShape 9"/>
          <p:cNvSpPr/>
          <p:nvPr/>
        </p:nvSpPr>
        <p:spPr>
          <a:xfrm>
            <a:off x="4188960" y="2795400"/>
            <a:ext cx="1805400" cy="1024200"/>
          </a:xfrm>
          <a:custGeom>
            <a:avLst/>
            <a:gdLst/>
            <a:ahLst/>
            <a:rect l="l" t="t" r="r" b="b"/>
            <a:pathLst>
              <a:path w="1807845" h="1026795">
                <a:moveTo>
                  <a:pt x="1636209" y="0"/>
                </a:moveTo>
                <a:lnTo>
                  <a:pt x="171137" y="0"/>
                </a:lnTo>
                <a:lnTo>
                  <a:pt x="125642" y="6113"/>
                </a:lnTo>
                <a:lnTo>
                  <a:pt x="84760" y="23365"/>
                </a:lnTo>
                <a:lnTo>
                  <a:pt x="50124" y="50124"/>
                </a:lnTo>
                <a:lnTo>
                  <a:pt x="23365" y="84760"/>
                </a:lnTo>
                <a:lnTo>
                  <a:pt x="6113" y="125641"/>
                </a:lnTo>
                <a:lnTo>
                  <a:pt x="0" y="171136"/>
                </a:lnTo>
                <a:lnTo>
                  <a:pt x="0" y="855657"/>
                </a:lnTo>
                <a:lnTo>
                  <a:pt x="6113" y="901152"/>
                </a:lnTo>
                <a:lnTo>
                  <a:pt x="23365" y="942033"/>
                </a:lnTo>
                <a:lnTo>
                  <a:pt x="50124" y="976669"/>
                </a:lnTo>
                <a:lnTo>
                  <a:pt x="84760" y="1003428"/>
                </a:lnTo>
                <a:lnTo>
                  <a:pt x="125642" y="1020680"/>
                </a:lnTo>
                <a:lnTo>
                  <a:pt x="171137" y="1026793"/>
                </a:lnTo>
                <a:lnTo>
                  <a:pt x="1636209" y="1026793"/>
                </a:lnTo>
                <a:lnTo>
                  <a:pt x="1681704" y="1020680"/>
                </a:lnTo>
                <a:lnTo>
                  <a:pt x="1722585" y="1003428"/>
                </a:lnTo>
                <a:lnTo>
                  <a:pt x="1757221" y="976669"/>
                </a:lnTo>
                <a:lnTo>
                  <a:pt x="1783980" y="942033"/>
                </a:lnTo>
                <a:lnTo>
                  <a:pt x="1801232" y="901152"/>
                </a:lnTo>
                <a:lnTo>
                  <a:pt x="1807345" y="855657"/>
                </a:lnTo>
                <a:lnTo>
                  <a:pt x="1807345" y="171136"/>
                </a:lnTo>
                <a:lnTo>
                  <a:pt x="1801232" y="125641"/>
                </a:lnTo>
                <a:lnTo>
                  <a:pt x="1783980" y="84760"/>
                </a:lnTo>
                <a:lnTo>
                  <a:pt x="1757221" y="50124"/>
                </a:lnTo>
                <a:lnTo>
                  <a:pt x="1722585" y="23365"/>
                </a:lnTo>
                <a:lnTo>
                  <a:pt x="1681704" y="6113"/>
                </a:lnTo>
                <a:lnTo>
                  <a:pt x="1636209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10"/>
          <p:cNvSpPr/>
          <p:nvPr/>
        </p:nvSpPr>
        <p:spPr>
          <a:xfrm>
            <a:off x="4188960" y="2795400"/>
            <a:ext cx="1805400" cy="1024200"/>
          </a:xfrm>
          <a:custGeom>
            <a:avLst/>
            <a:gdLst/>
            <a:ahLst/>
            <a:rect l="l" t="t" r="r" b="b"/>
            <a:pathLst>
              <a:path w="1807845" h="1026795">
                <a:moveTo>
                  <a:pt x="0" y="171136"/>
                </a:moveTo>
                <a:lnTo>
                  <a:pt x="6113" y="125641"/>
                </a:lnTo>
                <a:lnTo>
                  <a:pt x="23365" y="84760"/>
                </a:lnTo>
                <a:lnTo>
                  <a:pt x="50124" y="50124"/>
                </a:lnTo>
                <a:lnTo>
                  <a:pt x="84760" y="23365"/>
                </a:lnTo>
                <a:lnTo>
                  <a:pt x="125641" y="6113"/>
                </a:lnTo>
                <a:lnTo>
                  <a:pt x="171136" y="0"/>
                </a:lnTo>
                <a:lnTo>
                  <a:pt x="1636209" y="0"/>
                </a:lnTo>
                <a:lnTo>
                  <a:pt x="1681703" y="6113"/>
                </a:lnTo>
                <a:lnTo>
                  <a:pt x="1722584" y="23365"/>
                </a:lnTo>
                <a:lnTo>
                  <a:pt x="1757221" y="50124"/>
                </a:lnTo>
                <a:lnTo>
                  <a:pt x="1783980" y="84760"/>
                </a:lnTo>
                <a:lnTo>
                  <a:pt x="1801232" y="125641"/>
                </a:lnTo>
                <a:lnTo>
                  <a:pt x="1807346" y="171136"/>
                </a:lnTo>
                <a:lnTo>
                  <a:pt x="1807346" y="855657"/>
                </a:lnTo>
                <a:lnTo>
                  <a:pt x="1801232" y="901152"/>
                </a:lnTo>
                <a:lnTo>
                  <a:pt x="1783980" y="942033"/>
                </a:lnTo>
                <a:lnTo>
                  <a:pt x="1757221" y="976669"/>
                </a:lnTo>
                <a:lnTo>
                  <a:pt x="1722584" y="1003428"/>
                </a:lnTo>
                <a:lnTo>
                  <a:pt x="1681703" y="1020680"/>
                </a:lnTo>
                <a:lnTo>
                  <a:pt x="1636209" y="1026794"/>
                </a:lnTo>
                <a:lnTo>
                  <a:pt x="171136" y="1026794"/>
                </a:lnTo>
                <a:lnTo>
                  <a:pt x="125641" y="1020680"/>
                </a:lnTo>
                <a:lnTo>
                  <a:pt x="84760" y="1003428"/>
                </a:lnTo>
                <a:lnTo>
                  <a:pt x="50124" y="976669"/>
                </a:lnTo>
                <a:lnTo>
                  <a:pt x="23365" y="942033"/>
                </a:lnTo>
                <a:lnTo>
                  <a:pt x="6113" y="901152"/>
                </a:lnTo>
                <a:lnTo>
                  <a:pt x="0" y="855657"/>
                </a:lnTo>
                <a:lnTo>
                  <a:pt x="0" y="171136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11"/>
          <p:cNvSpPr/>
          <p:nvPr/>
        </p:nvSpPr>
        <p:spPr>
          <a:xfrm>
            <a:off x="4421160" y="3007800"/>
            <a:ext cx="1480680" cy="54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8880" bIns="0">
            <a:spAutoFit/>
          </a:bodyPr>
          <a:p>
            <a:pPr marL="32400" indent="-17640">
              <a:lnSpc>
                <a:spcPts val="1990"/>
              </a:lnSpc>
              <a:spcBef>
                <a:spcPts val="306"/>
              </a:spcBef>
            </a:pPr>
            <a:r>
              <a:rPr b="0" lang="fr-FR" sz="1800" spc="-41" strike="noStrike">
                <a:solidFill>
                  <a:srgbClr val="ffffff"/>
                </a:solidFill>
                <a:latin typeface="Calibri"/>
                <a:ea typeface="Microsoft YaHei"/>
              </a:rPr>
              <a:t>Tests </a:t>
            </a:r>
            <a:r>
              <a:rPr b="0" lang="fr-FR" sz="1800" spc="-12" strike="noStrike">
                <a:solidFill>
                  <a:srgbClr val="ffffff"/>
                </a:solidFill>
                <a:latin typeface="Calibri"/>
                <a:ea typeface="Microsoft YaHei"/>
              </a:rPr>
              <a:t>unitaires  </a:t>
            </a:r>
            <a:r>
              <a:rPr b="0" lang="fr-FR" sz="1800" spc="-12" strike="noStrike">
                <a:solidFill>
                  <a:srgbClr val="ffffff"/>
                </a:solidFill>
                <a:latin typeface="Calibri"/>
                <a:ea typeface="DejaVu Sans"/>
              </a:rPr>
              <a:t>Infrastructure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17" name="CustomShape 12"/>
          <p:cNvSpPr/>
          <p:nvPr/>
        </p:nvSpPr>
        <p:spPr>
          <a:xfrm>
            <a:off x="6195600" y="2795400"/>
            <a:ext cx="1805400" cy="1024200"/>
          </a:xfrm>
          <a:custGeom>
            <a:avLst/>
            <a:gdLst/>
            <a:ahLst/>
            <a:rect l="l" t="t" r="r" b="b"/>
            <a:pathLst>
              <a:path w="1807845" h="1026795">
                <a:moveTo>
                  <a:pt x="1636208" y="0"/>
                </a:moveTo>
                <a:lnTo>
                  <a:pt x="171136" y="0"/>
                </a:lnTo>
                <a:lnTo>
                  <a:pt x="125641" y="6113"/>
                </a:lnTo>
                <a:lnTo>
                  <a:pt x="84760" y="23365"/>
                </a:lnTo>
                <a:lnTo>
                  <a:pt x="50124" y="50124"/>
                </a:lnTo>
                <a:lnTo>
                  <a:pt x="23365" y="84760"/>
                </a:lnTo>
                <a:lnTo>
                  <a:pt x="6113" y="125641"/>
                </a:lnTo>
                <a:lnTo>
                  <a:pt x="0" y="171136"/>
                </a:lnTo>
                <a:lnTo>
                  <a:pt x="0" y="855657"/>
                </a:lnTo>
                <a:lnTo>
                  <a:pt x="6113" y="901152"/>
                </a:lnTo>
                <a:lnTo>
                  <a:pt x="23365" y="942033"/>
                </a:lnTo>
                <a:lnTo>
                  <a:pt x="50124" y="976669"/>
                </a:lnTo>
                <a:lnTo>
                  <a:pt x="84760" y="1003428"/>
                </a:lnTo>
                <a:lnTo>
                  <a:pt x="125641" y="1020680"/>
                </a:lnTo>
                <a:lnTo>
                  <a:pt x="171136" y="1026793"/>
                </a:lnTo>
                <a:lnTo>
                  <a:pt x="1636208" y="1026793"/>
                </a:lnTo>
                <a:lnTo>
                  <a:pt x="1681703" y="1020680"/>
                </a:lnTo>
                <a:lnTo>
                  <a:pt x="1722584" y="1003428"/>
                </a:lnTo>
                <a:lnTo>
                  <a:pt x="1757220" y="976669"/>
                </a:lnTo>
                <a:lnTo>
                  <a:pt x="1783980" y="942033"/>
                </a:lnTo>
                <a:lnTo>
                  <a:pt x="1801232" y="901152"/>
                </a:lnTo>
                <a:lnTo>
                  <a:pt x="1807345" y="855657"/>
                </a:lnTo>
                <a:lnTo>
                  <a:pt x="1807345" y="171136"/>
                </a:lnTo>
                <a:lnTo>
                  <a:pt x="1801232" y="125641"/>
                </a:lnTo>
                <a:lnTo>
                  <a:pt x="1783980" y="84760"/>
                </a:lnTo>
                <a:lnTo>
                  <a:pt x="1757220" y="50124"/>
                </a:lnTo>
                <a:lnTo>
                  <a:pt x="1722584" y="23365"/>
                </a:lnTo>
                <a:lnTo>
                  <a:pt x="1681703" y="6113"/>
                </a:lnTo>
                <a:lnTo>
                  <a:pt x="1636208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13"/>
          <p:cNvSpPr/>
          <p:nvPr/>
        </p:nvSpPr>
        <p:spPr>
          <a:xfrm>
            <a:off x="6195600" y="2795400"/>
            <a:ext cx="1805400" cy="1024200"/>
          </a:xfrm>
          <a:custGeom>
            <a:avLst/>
            <a:gdLst/>
            <a:ahLst/>
            <a:rect l="l" t="t" r="r" b="b"/>
            <a:pathLst>
              <a:path w="1807845" h="1026795">
                <a:moveTo>
                  <a:pt x="0" y="171136"/>
                </a:moveTo>
                <a:lnTo>
                  <a:pt x="6113" y="125641"/>
                </a:lnTo>
                <a:lnTo>
                  <a:pt x="23365" y="84760"/>
                </a:lnTo>
                <a:lnTo>
                  <a:pt x="50124" y="50124"/>
                </a:lnTo>
                <a:lnTo>
                  <a:pt x="84760" y="23365"/>
                </a:lnTo>
                <a:lnTo>
                  <a:pt x="125641" y="6113"/>
                </a:lnTo>
                <a:lnTo>
                  <a:pt x="171136" y="0"/>
                </a:lnTo>
                <a:lnTo>
                  <a:pt x="1636209" y="0"/>
                </a:lnTo>
                <a:lnTo>
                  <a:pt x="1681703" y="6113"/>
                </a:lnTo>
                <a:lnTo>
                  <a:pt x="1722584" y="23365"/>
                </a:lnTo>
                <a:lnTo>
                  <a:pt x="1757221" y="50124"/>
                </a:lnTo>
                <a:lnTo>
                  <a:pt x="1783980" y="84760"/>
                </a:lnTo>
                <a:lnTo>
                  <a:pt x="1801232" y="125641"/>
                </a:lnTo>
                <a:lnTo>
                  <a:pt x="1807346" y="171136"/>
                </a:lnTo>
                <a:lnTo>
                  <a:pt x="1807346" y="855657"/>
                </a:lnTo>
                <a:lnTo>
                  <a:pt x="1801232" y="901152"/>
                </a:lnTo>
                <a:lnTo>
                  <a:pt x="1783980" y="942033"/>
                </a:lnTo>
                <a:lnTo>
                  <a:pt x="1757221" y="976669"/>
                </a:lnTo>
                <a:lnTo>
                  <a:pt x="1722584" y="1003428"/>
                </a:lnTo>
                <a:lnTo>
                  <a:pt x="1681703" y="1020680"/>
                </a:lnTo>
                <a:lnTo>
                  <a:pt x="1636209" y="1026794"/>
                </a:lnTo>
                <a:lnTo>
                  <a:pt x="171136" y="1026794"/>
                </a:lnTo>
                <a:lnTo>
                  <a:pt x="125641" y="1020680"/>
                </a:lnTo>
                <a:lnTo>
                  <a:pt x="84760" y="1003428"/>
                </a:lnTo>
                <a:lnTo>
                  <a:pt x="50124" y="976669"/>
                </a:lnTo>
                <a:lnTo>
                  <a:pt x="23365" y="942033"/>
                </a:lnTo>
                <a:lnTo>
                  <a:pt x="6113" y="901152"/>
                </a:lnTo>
                <a:lnTo>
                  <a:pt x="0" y="855657"/>
                </a:lnTo>
                <a:lnTo>
                  <a:pt x="0" y="171136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4"/>
          <p:cNvSpPr/>
          <p:nvPr/>
        </p:nvSpPr>
        <p:spPr>
          <a:xfrm>
            <a:off x="6678720" y="3007800"/>
            <a:ext cx="1167120" cy="54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8880" bIns="0">
            <a:spAutoFit/>
          </a:bodyPr>
          <a:p>
            <a:pPr marL="12600" indent="30600">
              <a:lnSpc>
                <a:spcPts val="1990"/>
              </a:lnSpc>
              <a:spcBef>
                <a:spcPts val="306"/>
              </a:spcBef>
            </a:pPr>
            <a:r>
              <a:rPr b="0" lang="fr-FR" sz="1800" spc="-7" strike="noStrike">
                <a:solidFill>
                  <a:srgbClr val="ffffff"/>
                </a:solidFill>
                <a:latin typeface="Calibri"/>
                <a:ea typeface="DejaVu Sans"/>
              </a:rPr>
              <a:t>Build de  l</a:t>
            </a:r>
            <a:r>
              <a:rPr b="0" lang="fr-FR" sz="1800" spc="-137" strike="noStrike">
                <a:solidFill>
                  <a:srgbClr val="ffffff"/>
                </a:solidFill>
                <a:latin typeface="Calibri"/>
                <a:ea typeface="DejaVu Sans"/>
              </a:rPr>
              <a:t>’</a:t>
            </a:r>
            <a:r>
              <a:rPr b="0" lang="fr-FR" sz="1800" spc="-7" strike="noStrike">
                <a:solidFill>
                  <a:srgbClr val="ffffff"/>
                </a:solidFill>
                <a:latin typeface="Calibri"/>
                <a:ea typeface="DejaVu Sans"/>
              </a:rPr>
              <a:t>ar</a:t>
            </a:r>
            <a:r>
              <a:rPr b="0" lang="fr-FR" sz="1800" spc="-21" strike="noStrike">
                <a:solidFill>
                  <a:srgbClr val="ffffff"/>
                </a:solidFill>
                <a:latin typeface="Calibri"/>
                <a:ea typeface="DejaVu Sans"/>
              </a:rPr>
              <a:t>te</a:t>
            </a:r>
            <a:r>
              <a:rPr b="0" lang="fr-FR" sz="1800" spc="-41" strike="noStrike">
                <a:solidFill>
                  <a:srgbClr val="ffffff"/>
                </a:solidFill>
                <a:latin typeface="Calibri"/>
                <a:ea typeface="DejaVu Sans"/>
              </a:rPr>
              <a:t>f</a:t>
            </a:r>
            <a:r>
              <a:rPr b="0" lang="fr-FR" sz="1800" spc="-7" strike="noStrike">
                <a:solidFill>
                  <a:srgbClr val="ffffff"/>
                </a:solidFill>
                <a:latin typeface="Calibri"/>
                <a:ea typeface="DejaVu Sans"/>
              </a:rPr>
              <a:t>ac</a:t>
            </a: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20" name="CustomShape 15"/>
          <p:cNvSpPr/>
          <p:nvPr/>
        </p:nvSpPr>
        <p:spPr>
          <a:xfrm>
            <a:off x="8202600" y="2795400"/>
            <a:ext cx="1805400" cy="1024200"/>
          </a:xfrm>
          <a:custGeom>
            <a:avLst/>
            <a:gdLst/>
            <a:ahLst/>
            <a:rect l="l" t="t" r="r" b="b"/>
            <a:pathLst>
              <a:path w="1807845" h="1026795">
                <a:moveTo>
                  <a:pt x="1636209" y="0"/>
                </a:moveTo>
                <a:lnTo>
                  <a:pt x="171136" y="0"/>
                </a:lnTo>
                <a:lnTo>
                  <a:pt x="125641" y="6113"/>
                </a:lnTo>
                <a:lnTo>
                  <a:pt x="84760" y="23365"/>
                </a:lnTo>
                <a:lnTo>
                  <a:pt x="50124" y="50124"/>
                </a:lnTo>
                <a:lnTo>
                  <a:pt x="23365" y="84760"/>
                </a:lnTo>
                <a:lnTo>
                  <a:pt x="6113" y="125641"/>
                </a:lnTo>
                <a:lnTo>
                  <a:pt x="0" y="171136"/>
                </a:lnTo>
                <a:lnTo>
                  <a:pt x="0" y="855657"/>
                </a:lnTo>
                <a:lnTo>
                  <a:pt x="6113" y="901152"/>
                </a:lnTo>
                <a:lnTo>
                  <a:pt x="23365" y="942033"/>
                </a:lnTo>
                <a:lnTo>
                  <a:pt x="50124" y="976669"/>
                </a:lnTo>
                <a:lnTo>
                  <a:pt x="84760" y="1003428"/>
                </a:lnTo>
                <a:lnTo>
                  <a:pt x="125641" y="1020680"/>
                </a:lnTo>
                <a:lnTo>
                  <a:pt x="171136" y="1026793"/>
                </a:lnTo>
                <a:lnTo>
                  <a:pt x="1636209" y="1026793"/>
                </a:lnTo>
                <a:lnTo>
                  <a:pt x="1681704" y="1020680"/>
                </a:lnTo>
                <a:lnTo>
                  <a:pt x="1722585" y="1003428"/>
                </a:lnTo>
                <a:lnTo>
                  <a:pt x="1757221" y="976669"/>
                </a:lnTo>
                <a:lnTo>
                  <a:pt x="1783980" y="942033"/>
                </a:lnTo>
                <a:lnTo>
                  <a:pt x="1801232" y="901152"/>
                </a:lnTo>
                <a:lnTo>
                  <a:pt x="1807345" y="855657"/>
                </a:lnTo>
                <a:lnTo>
                  <a:pt x="1807345" y="171136"/>
                </a:lnTo>
                <a:lnTo>
                  <a:pt x="1801232" y="125641"/>
                </a:lnTo>
                <a:lnTo>
                  <a:pt x="1783980" y="84760"/>
                </a:lnTo>
                <a:lnTo>
                  <a:pt x="1757221" y="50124"/>
                </a:lnTo>
                <a:lnTo>
                  <a:pt x="1722585" y="23365"/>
                </a:lnTo>
                <a:lnTo>
                  <a:pt x="1681704" y="6113"/>
                </a:lnTo>
                <a:lnTo>
                  <a:pt x="1636209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16"/>
          <p:cNvSpPr/>
          <p:nvPr/>
        </p:nvSpPr>
        <p:spPr>
          <a:xfrm>
            <a:off x="8202600" y="2795400"/>
            <a:ext cx="1805400" cy="1024200"/>
          </a:xfrm>
          <a:custGeom>
            <a:avLst/>
            <a:gdLst/>
            <a:ahLst/>
            <a:rect l="l" t="t" r="r" b="b"/>
            <a:pathLst>
              <a:path w="1807845" h="1026795">
                <a:moveTo>
                  <a:pt x="0" y="171136"/>
                </a:moveTo>
                <a:lnTo>
                  <a:pt x="6113" y="125641"/>
                </a:lnTo>
                <a:lnTo>
                  <a:pt x="23365" y="84760"/>
                </a:lnTo>
                <a:lnTo>
                  <a:pt x="50124" y="50124"/>
                </a:lnTo>
                <a:lnTo>
                  <a:pt x="84760" y="23365"/>
                </a:lnTo>
                <a:lnTo>
                  <a:pt x="125641" y="6113"/>
                </a:lnTo>
                <a:lnTo>
                  <a:pt x="171136" y="0"/>
                </a:lnTo>
                <a:lnTo>
                  <a:pt x="1636209" y="0"/>
                </a:lnTo>
                <a:lnTo>
                  <a:pt x="1681703" y="6113"/>
                </a:lnTo>
                <a:lnTo>
                  <a:pt x="1722584" y="23365"/>
                </a:lnTo>
                <a:lnTo>
                  <a:pt x="1757221" y="50124"/>
                </a:lnTo>
                <a:lnTo>
                  <a:pt x="1783980" y="84760"/>
                </a:lnTo>
                <a:lnTo>
                  <a:pt x="1801232" y="125641"/>
                </a:lnTo>
                <a:lnTo>
                  <a:pt x="1807346" y="171136"/>
                </a:lnTo>
                <a:lnTo>
                  <a:pt x="1807346" y="855657"/>
                </a:lnTo>
                <a:lnTo>
                  <a:pt x="1801232" y="901152"/>
                </a:lnTo>
                <a:lnTo>
                  <a:pt x="1783980" y="942033"/>
                </a:lnTo>
                <a:lnTo>
                  <a:pt x="1757221" y="976669"/>
                </a:lnTo>
                <a:lnTo>
                  <a:pt x="1722584" y="1003428"/>
                </a:lnTo>
                <a:lnTo>
                  <a:pt x="1681703" y="1020680"/>
                </a:lnTo>
                <a:lnTo>
                  <a:pt x="1636209" y="1026794"/>
                </a:lnTo>
                <a:lnTo>
                  <a:pt x="171136" y="1026794"/>
                </a:lnTo>
                <a:lnTo>
                  <a:pt x="125641" y="1020680"/>
                </a:lnTo>
                <a:lnTo>
                  <a:pt x="84760" y="1003428"/>
                </a:lnTo>
                <a:lnTo>
                  <a:pt x="50124" y="976669"/>
                </a:lnTo>
                <a:lnTo>
                  <a:pt x="23365" y="942033"/>
                </a:lnTo>
                <a:lnTo>
                  <a:pt x="6113" y="901152"/>
                </a:lnTo>
                <a:lnTo>
                  <a:pt x="0" y="855657"/>
                </a:lnTo>
                <a:lnTo>
                  <a:pt x="0" y="171136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7"/>
          <p:cNvSpPr/>
          <p:nvPr/>
        </p:nvSpPr>
        <p:spPr>
          <a:xfrm>
            <a:off x="8687160" y="3007800"/>
            <a:ext cx="1102680" cy="54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8880" bIns="0">
            <a:spAutoFit/>
          </a:bodyPr>
          <a:p>
            <a:pPr marL="12600" indent="3960">
              <a:lnSpc>
                <a:spcPts val="1990"/>
              </a:lnSpc>
              <a:spcBef>
                <a:spcPts val="306"/>
              </a:spcBef>
            </a:pPr>
            <a:r>
              <a:rPr b="0" lang="fr-FR" sz="1800" spc="-12" strike="noStrike">
                <a:solidFill>
                  <a:srgbClr val="ffffff"/>
                </a:solidFill>
                <a:latin typeface="Calibri"/>
                <a:ea typeface="DejaVu Sans"/>
              </a:rPr>
              <a:t>Scan</a:t>
            </a:r>
            <a:r>
              <a:rPr b="0" lang="fr-FR" sz="1800" spc="-75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fr-FR" sz="1800" spc="-7" strike="noStrike">
                <a:solidFill>
                  <a:srgbClr val="ffffff"/>
                </a:solidFill>
                <a:latin typeface="Calibri"/>
                <a:ea typeface="DejaVu Sans"/>
              </a:rPr>
              <a:t>des  ar</a:t>
            </a:r>
            <a:r>
              <a:rPr b="0" lang="fr-FR" sz="1800" spc="-21" strike="noStrike">
                <a:solidFill>
                  <a:srgbClr val="ffffff"/>
                </a:solidFill>
                <a:latin typeface="Calibri"/>
                <a:ea typeface="DejaVu Sans"/>
              </a:rPr>
              <a:t>te</a:t>
            </a:r>
            <a:r>
              <a:rPr b="0" lang="fr-FR" sz="1800" spc="-35" strike="noStrike">
                <a:solidFill>
                  <a:srgbClr val="ffffff"/>
                </a:solidFill>
                <a:latin typeface="Calibri"/>
                <a:ea typeface="DejaVu Sans"/>
              </a:rPr>
              <a:t>f</a:t>
            </a:r>
            <a:r>
              <a:rPr b="0" lang="fr-FR" sz="1800" spc="-7" strike="noStrike">
                <a:solidFill>
                  <a:srgbClr val="ffffff"/>
                </a:solidFill>
                <a:latin typeface="Calibri"/>
                <a:ea typeface="DejaVu Sans"/>
              </a:rPr>
              <a:t>ac</a:t>
            </a: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23" name="CustomShape 18"/>
          <p:cNvSpPr/>
          <p:nvPr/>
        </p:nvSpPr>
        <p:spPr>
          <a:xfrm>
            <a:off x="10209240" y="2795400"/>
            <a:ext cx="1805400" cy="1024200"/>
          </a:xfrm>
          <a:custGeom>
            <a:avLst/>
            <a:gdLst/>
            <a:ahLst/>
            <a:rect l="l" t="t" r="r" b="b"/>
            <a:pathLst>
              <a:path w="1807845" h="1026795">
                <a:moveTo>
                  <a:pt x="1636208" y="0"/>
                </a:moveTo>
                <a:lnTo>
                  <a:pt x="171136" y="0"/>
                </a:lnTo>
                <a:lnTo>
                  <a:pt x="125641" y="6113"/>
                </a:lnTo>
                <a:lnTo>
                  <a:pt x="84760" y="23365"/>
                </a:lnTo>
                <a:lnTo>
                  <a:pt x="50124" y="50124"/>
                </a:lnTo>
                <a:lnTo>
                  <a:pt x="23365" y="84760"/>
                </a:lnTo>
                <a:lnTo>
                  <a:pt x="6113" y="125641"/>
                </a:lnTo>
                <a:lnTo>
                  <a:pt x="0" y="171136"/>
                </a:lnTo>
                <a:lnTo>
                  <a:pt x="0" y="855657"/>
                </a:lnTo>
                <a:lnTo>
                  <a:pt x="6113" y="901152"/>
                </a:lnTo>
                <a:lnTo>
                  <a:pt x="23365" y="942033"/>
                </a:lnTo>
                <a:lnTo>
                  <a:pt x="50124" y="976669"/>
                </a:lnTo>
                <a:lnTo>
                  <a:pt x="84760" y="1003428"/>
                </a:lnTo>
                <a:lnTo>
                  <a:pt x="125641" y="1020680"/>
                </a:lnTo>
                <a:lnTo>
                  <a:pt x="171136" y="1026793"/>
                </a:lnTo>
                <a:lnTo>
                  <a:pt x="1636208" y="1026793"/>
                </a:lnTo>
                <a:lnTo>
                  <a:pt x="1681703" y="1020680"/>
                </a:lnTo>
                <a:lnTo>
                  <a:pt x="1722584" y="1003428"/>
                </a:lnTo>
                <a:lnTo>
                  <a:pt x="1757220" y="976669"/>
                </a:lnTo>
                <a:lnTo>
                  <a:pt x="1783980" y="942033"/>
                </a:lnTo>
                <a:lnTo>
                  <a:pt x="1801232" y="901152"/>
                </a:lnTo>
                <a:lnTo>
                  <a:pt x="1807345" y="855657"/>
                </a:lnTo>
                <a:lnTo>
                  <a:pt x="1807345" y="171136"/>
                </a:lnTo>
                <a:lnTo>
                  <a:pt x="1801232" y="125641"/>
                </a:lnTo>
                <a:lnTo>
                  <a:pt x="1783980" y="84760"/>
                </a:lnTo>
                <a:lnTo>
                  <a:pt x="1757220" y="50124"/>
                </a:lnTo>
                <a:lnTo>
                  <a:pt x="1722584" y="23365"/>
                </a:lnTo>
                <a:lnTo>
                  <a:pt x="1681703" y="6113"/>
                </a:lnTo>
                <a:lnTo>
                  <a:pt x="163620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19"/>
          <p:cNvSpPr/>
          <p:nvPr/>
        </p:nvSpPr>
        <p:spPr>
          <a:xfrm>
            <a:off x="10209240" y="2795400"/>
            <a:ext cx="1805400" cy="1024200"/>
          </a:xfrm>
          <a:custGeom>
            <a:avLst/>
            <a:gdLst/>
            <a:ahLst/>
            <a:rect l="l" t="t" r="r" b="b"/>
            <a:pathLst>
              <a:path w="1807845" h="1026795">
                <a:moveTo>
                  <a:pt x="0" y="171136"/>
                </a:moveTo>
                <a:lnTo>
                  <a:pt x="6113" y="125641"/>
                </a:lnTo>
                <a:lnTo>
                  <a:pt x="23365" y="84760"/>
                </a:lnTo>
                <a:lnTo>
                  <a:pt x="50124" y="50124"/>
                </a:lnTo>
                <a:lnTo>
                  <a:pt x="84760" y="23365"/>
                </a:lnTo>
                <a:lnTo>
                  <a:pt x="125641" y="6113"/>
                </a:lnTo>
                <a:lnTo>
                  <a:pt x="171136" y="0"/>
                </a:lnTo>
                <a:lnTo>
                  <a:pt x="1636209" y="0"/>
                </a:lnTo>
                <a:lnTo>
                  <a:pt x="1681703" y="6113"/>
                </a:lnTo>
                <a:lnTo>
                  <a:pt x="1722584" y="23365"/>
                </a:lnTo>
                <a:lnTo>
                  <a:pt x="1757221" y="50124"/>
                </a:lnTo>
                <a:lnTo>
                  <a:pt x="1783980" y="84760"/>
                </a:lnTo>
                <a:lnTo>
                  <a:pt x="1801232" y="125641"/>
                </a:lnTo>
                <a:lnTo>
                  <a:pt x="1807346" y="171136"/>
                </a:lnTo>
                <a:lnTo>
                  <a:pt x="1807346" y="855657"/>
                </a:lnTo>
                <a:lnTo>
                  <a:pt x="1801232" y="901152"/>
                </a:lnTo>
                <a:lnTo>
                  <a:pt x="1783980" y="942033"/>
                </a:lnTo>
                <a:lnTo>
                  <a:pt x="1757221" y="976669"/>
                </a:lnTo>
                <a:lnTo>
                  <a:pt x="1722584" y="1003428"/>
                </a:lnTo>
                <a:lnTo>
                  <a:pt x="1681703" y="1020680"/>
                </a:lnTo>
                <a:lnTo>
                  <a:pt x="1636209" y="1026794"/>
                </a:lnTo>
                <a:lnTo>
                  <a:pt x="171136" y="1026794"/>
                </a:lnTo>
                <a:lnTo>
                  <a:pt x="125641" y="1020680"/>
                </a:lnTo>
                <a:lnTo>
                  <a:pt x="84760" y="1003428"/>
                </a:lnTo>
                <a:lnTo>
                  <a:pt x="50124" y="976669"/>
                </a:lnTo>
                <a:lnTo>
                  <a:pt x="23365" y="942033"/>
                </a:lnTo>
                <a:lnTo>
                  <a:pt x="6113" y="901152"/>
                </a:lnTo>
                <a:lnTo>
                  <a:pt x="0" y="855657"/>
                </a:lnTo>
                <a:lnTo>
                  <a:pt x="0" y="171136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20"/>
          <p:cNvSpPr/>
          <p:nvPr/>
        </p:nvSpPr>
        <p:spPr>
          <a:xfrm>
            <a:off x="10559880" y="3007800"/>
            <a:ext cx="1104120" cy="54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8880" bIns="0">
            <a:spAutoFit/>
          </a:bodyPr>
          <a:p>
            <a:pPr marL="68040" indent="-53280">
              <a:lnSpc>
                <a:spcPts val="1990"/>
              </a:lnSpc>
              <a:spcBef>
                <a:spcPts val="306"/>
              </a:spcBef>
            </a:pPr>
            <a:r>
              <a:rPr b="0" lang="fr-FR" sz="1800" spc="-7" strike="noStrike">
                <a:solidFill>
                  <a:srgbClr val="ffffff"/>
                </a:solidFill>
                <a:latin typeface="Calibri"/>
                <a:ea typeface="DejaVu Sans"/>
              </a:rPr>
              <a:t>Push sur</a:t>
            </a:r>
            <a:r>
              <a:rPr b="0" lang="fr-FR" sz="1800" spc="-72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un  </a:t>
            </a:r>
            <a:r>
              <a:rPr b="0" lang="fr-FR" sz="1800" spc="-12" strike="noStrike">
                <a:solidFill>
                  <a:srgbClr val="ffffff"/>
                </a:solidFill>
                <a:latin typeface="Calibri"/>
                <a:ea typeface="DejaVu Sans"/>
              </a:rPr>
              <a:t>artifactory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26" name="CustomShape 21"/>
          <p:cNvSpPr/>
          <p:nvPr/>
        </p:nvSpPr>
        <p:spPr>
          <a:xfrm>
            <a:off x="273960" y="4895640"/>
            <a:ext cx="1038096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Les </a:t>
            </a: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images </a:t>
            </a:r>
            <a:r>
              <a:rPr b="0" lang="fr-FR" sz="2800" spc="-21" strike="noStrike">
                <a:solidFill>
                  <a:srgbClr val="000000"/>
                </a:solidFill>
                <a:latin typeface="Calibri"/>
                <a:ea typeface="DejaVu Sans"/>
              </a:rPr>
              <a:t>docker </a:t>
            </a: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sont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poussées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sur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le </a:t>
            </a:r>
            <a:r>
              <a:rPr b="0" lang="fr-FR" sz="2800" spc="-15" strike="noStrike">
                <a:solidFill>
                  <a:srgbClr val="000000"/>
                </a:solidFill>
                <a:latin typeface="Calibri"/>
                <a:ea typeface="DejaVu Sans"/>
              </a:rPr>
              <a:t>container </a:t>
            </a: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registry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</a:t>
            </a:r>
            <a:r>
              <a:rPr b="0" lang="fr-FR" sz="2800" spc="52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DockerHub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27" name="CustomShape 22"/>
          <p:cNvSpPr/>
          <p:nvPr/>
        </p:nvSpPr>
        <p:spPr>
          <a:xfrm>
            <a:off x="70200" y="16920"/>
            <a:ext cx="826704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Pipeline 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: </a:t>
            </a: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Continuous </a:t>
            </a:r>
            <a:r>
              <a:rPr b="0" lang="fr-FR" sz="4400" spc="-26" strike="noStrike">
                <a:solidFill>
                  <a:srgbClr val="000000"/>
                </a:solidFill>
                <a:latin typeface="Calibri Light"/>
                <a:ea typeface="DejaVu Sans"/>
              </a:rPr>
              <a:t>Integration</a:t>
            </a:r>
            <a:r>
              <a:rPr b="0" lang="fr-FR" sz="4400" spc="15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(CI)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28" name="CustomShape 23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24"/>
          <p:cNvSpPr/>
          <p:nvPr/>
        </p:nvSpPr>
        <p:spPr>
          <a:xfrm>
            <a:off x="0" y="6230880"/>
            <a:ext cx="12180960" cy="624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25"/>
          <p:cNvSpPr/>
          <p:nvPr/>
        </p:nvSpPr>
        <p:spPr>
          <a:xfrm>
            <a:off x="132480" y="6348600"/>
            <a:ext cx="758880" cy="389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26"/>
          <p:cNvSpPr/>
          <p:nvPr/>
        </p:nvSpPr>
        <p:spPr>
          <a:xfrm>
            <a:off x="972720" y="6368760"/>
            <a:ext cx="60382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continue</a:t>
            </a:r>
            <a:r>
              <a:rPr b="0" lang="fr-FR" sz="20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32" name="CustomShape 27"/>
          <p:cNvSpPr/>
          <p:nvPr/>
        </p:nvSpPr>
        <p:spPr>
          <a:xfrm>
            <a:off x="11590200" y="6480000"/>
            <a:ext cx="4320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32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916920" y="1521360"/>
            <a:ext cx="146808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Les</a:t>
            </a:r>
            <a:r>
              <a:rPr b="0" lang="fr-FR" sz="2800" spc="-7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21" strike="noStrike">
                <a:solidFill>
                  <a:srgbClr val="000000"/>
                </a:solidFill>
                <a:latin typeface="Calibri"/>
                <a:ea typeface="DejaVu Sans"/>
              </a:rPr>
              <a:t>stages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171360" y="2025360"/>
            <a:ext cx="11846520" cy="2564640"/>
          </a:xfrm>
          <a:custGeom>
            <a:avLst/>
            <a:gdLst/>
            <a:ahLst/>
            <a:rect l="l" t="t" r="r" b="b"/>
            <a:pathLst>
              <a:path w="11849100" h="2567304">
                <a:moveTo>
                  <a:pt x="10565611" y="0"/>
                </a:moveTo>
                <a:lnTo>
                  <a:pt x="10565611" y="641748"/>
                </a:lnTo>
                <a:lnTo>
                  <a:pt x="0" y="641748"/>
                </a:lnTo>
                <a:lnTo>
                  <a:pt x="0" y="1925234"/>
                </a:lnTo>
                <a:lnTo>
                  <a:pt x="10565611" y="1925234"/>
                </a:lnTo>
                <a:lnTo>
                  <a:pt x="10565611" y="2566984"/>
                </a:lnTo>
                <a:lnTo>
                  <a:pt x="11849095" y="1283498"/>
                </a:lnTo>
                <a:lnTo>
                  <a:pt x="10565611" y="0"/>
                </a:lnTo>
                <a:close/>
              </a:path>
            </a:pathLst>
          </a:custGeom>
          <a:solidFill>
            <a:srgbClr val="cfd5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3"/>
          <p:cNvSpPr/>
          <p:nvPr/>
        </p:nvSpPr>
        <p:spPr>
          <a:xfrm>
            <a:off x="3549600" y="2795400"/>
            <a:ext cx="5090040" cy="1024200"/>
          </a:xfrm>
          <a:custGeom>
            <a:avLst/>
            <a:gdLst/>
            <a:ahLst/>
            <a:rect l="l" t="t" r="r" b="b"/>
            <a:pathLst>
              <a:path w="5092700" h="1026795">
                <a:moveTo>
                  <a:pt x="4921330" y="0"/>
                </a:moveTo>
                <a:lnTo>
                  <a:pt x="171135" y="0"/>
                </a:lnTo>
                <a:lnTo>
                  <a:pt x="125640" y="6113"/>
                </a:lnTo>
                <a:lnTo>
                  <a:pt x="84759" y="23365"/>
                </a:lnTo>
                <a:lnTo>
                  <a:pt x="50124" y="50124"/>
                </a:lnTo>
                <a:lnTo>
                  <a:pt x="23364" y="84760"/>
                </a:lnTo>
                <a:lnTo>
                  <a:pt x="6113" y="125641"/>
                </a:lnTo>
                <a:lnTo>
                  <a:pt x="0" y="171136"/>
                </a:lnTo>
                <a:lnTo>
                  <a:pt x="0" y="855657"/>
                </a:lnTo>
                <a:lnTo>
                  <a:pt x="6113" y="901152"/>
                </a:lnTo>
                <a:lnTo>
                  <a:pt x="23364" y="942033"/>
                </a:lnTo>
                <a:lnTo>
                  <a:pt x="50124" y="976669"/>
                </a:lnTo>
                <a:lnTo>
                  <a:pt x="84759" y="1003428"/>
                </a:lnTo>
                <a:lnTo>
                  <a:pt x="125640" y="1020680"/>
                </a:lnTo>
                <a:lnTo>
                  <a:pt x="171135" y="1026793"/>
                </a:lnTo>
                <a:lnTo>
                  <a:pt x="4921330" y="1026793"/>
                </a:lnTo>
                <a:lnTo>
                  <a:pt x="4966824" y="1020680"/>
                </a:lnTo>
                <a:lnTo>
                  <a:pt x="5007705" y="1003428"/>
                </a:lnTo>
                <a:lnTo>
                  <a:pt x="5042341" y="976669"/>
                </a:lnTo>
                <a:lnTo>
                  <a:pt x="5069101" y="942033"/>
                </a:lnTo>
                <a:lnTo>
                  <a:pt x="5086353" y="901152"/>
                </a:lnTo>
                <a:lnTo>
                  <a:pt x="5092466" y="855657"/>
                </a:lnTo>
                <a:lnTo>
                  <a:pt x="5092466" y="171136"/>
                </a:lnTo>
                <a:lnTo>
                  <a:pt x="5086353" y="125641"/>
                </a:lnTo>
                <a:lnTo>
                  <a:pt x="5069101" y="84760"/>
                </a:lnTo>
                <a:lnTo>
                  <a:pt x="5042341" y="50124"/>
                </a:lnTo>
                <a:lnTo>
                  <a:pt x="5007705" y="23365"/>
                </a:lnTo>
                <a:lnTo>
                  <a:pt x="4966824" y="6113"/>
                </a:lnTo>
                <a:lnTo>
                  <a:pt x="492133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4"/>
          <p:cNvSpPr/>
          <p:nvPr/>
        </p:nvSpPr>
        <p:spPr>
          <a:xfrm>
            <a:off x="3549600" y="2795400"/>
            <a:ext cx="5090040" cy="1024200"/>
          </a:xfrm>
          <a:custGeom>
            <a:avLst/>
            <a:gdLst/>
            <a:ahLst/>
            <a:rect l="l" t="t" r="r" b="b"/>
            <a:pathLst>
              <a:path w="5092700" h="1026795">
                <a:moveTo>
                  <a:pt x="0" y="171136"/>
                </a:moveTo>
                <a:lnTo>
                  <a:pt x="6113" y="125641"/>
                </a:lnTo>
                <a:lnTo>
                  <a:pt x="23365" y="84760"/>
                </a:lnTo>
                <a:lnTo>
                  <a:pt x="50124" y="50124"/>
                </a:lnTo>
                <a:lnTo>
                  <a:pt x="84760" y="23365"/>
                </a:lnTo>
                <a:lnTo>
                  <a:pt x="125640" y="6113"/>
                </a:lnTo>
                <a:lnTo>
                  <a:pt x="171135" y="0"/>
                </a:lnTo>
                <a:lnTo>
                  <a:pt x="4921331" y="0"/>
                </a:lnTo>
                <a:lnTo>
                  <a:pt x="4966825" y="6113"/>
                </a:lnTo>
                <a:lnTo>
                  <a:pt x="5007706" y="23365"/>
                </a:lnTo>
                <a:lnTo>
                  <a:pt x="5042342" y="50124"/>
                </a:lnTo>
                <a:lnTo>
                  <a:pt x="5069102" y="84760"/>
                </a:lnTo>
                <a:lnTo>
                  <a:pt x="5086353" y="125641"/>
                </a:lnTo>
                <a:lnTo>
                  <a:pt x="5092467" y="171136"/>
                </a:lnTo>
                <a:lnTo>
                  <a:pt x="5092467" y="855658"/>
                </a:lnTo>
                <a:lnTo>
                  <a:pt x="5086353" y="901152"/>
                </a:lnTo>
                <a:lnTo>
                  <a:pt x="5069102" y="942033"/>
                </a:lnTo>
                <a:lnTo>
                  <a:pt x="5042342" y="976669"/>
                </a:lnTo>
                <a:lnTo>
                  <a:pt x="5007706" y="1003428"/>
                </a:lnTo>
                <a:lnTo>
                  <a:pt x="4966825" y="1020680"/>
                </a:lnTo>
                <a:lnTo>
                  <a:pt x="4921331" y="1026794"/>
                </a:lnTo>
                <a:lnTo>
                  <a:pt x="171135" y="1026794"/>
                </a:lnTo>
                <a:lnTo>
                  <a:pt x="125640" y="1020680"/>
                </a:lnTo>
                <a:lnTo>
                  <a:pt x="84760" y="1003428"/>
                </a:lnTo>
                <a:lnTo>
                  <a:pt x="50124" y="976669"/>
                </a:lnTo>
                <a:lnTo>
                  <a:pt x="23365" y="942033"/>
                </a:lnTo>
                <a:lnTo>
                  <a:pt x="6113" y="901152"/>
                </a:lnTo>
                <a:lnTo>
                  <a:pt x="0" y="855658"/>
                </a:lnTo>
                <a:lnTo>
                  <a:pt x="0" y="171136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5"/>
          <p:cNvSpPr/>
          <p:nvPr/>
        </p:nvSpPr>
        <p:spPr>
          <a:xfrm>
            <a:off x="3766680" y="3029760"/>
            <a:ext cx="465660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2900" spc="-7" strike="noStrike">
                <a:solidFill>
                  <a:srgbClr val="ffffff"/>
                </a:solidFill>
                <a:latin typeface="Calibri"/>
                <a:ea typeface="DejaVu Sans"/>
              </a:rPr>
              <a:t>Déploiement </a:t>
            </a:r>
            <a:r>
              <a:rPr b="0" lang="fr-FR" sz="2900" spc="-1" strike="noStrike">
                <a:solidFill>
                  <a:srgbClr val="ffffff"/>
                </a:solidFill>
                <a:latin typeface="Calibri"/>
                <a:ea typeface="DejaVu Sans"/>
              </a:rPr>
              <a:t>en</a:t>
            </a:r>
            <a:r>
              <a:rPr b="0" lang="fr-FR" sz="2900" spc="-66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fr-FR" sz="2900" spc="-12" strike="noStrike">
                <a:solidFill>
                  <a:srgbClr val="ffffff"/>
                </a:solidFill>
                <a:latin typeface="Calibri"/>
                <a:ea typeface="DejaVu Sans"/>
              </a:rPr>
              <a:t>préproduction</a:t>
            </a:r>
            <a:endParaRPr b="0" lang="fr-FR" sz="2900" spc="-1" strike="noStrike">
              <a:latin typeface="Arial"/>
            </a:endParaRPr>
          </a:p>
        </p:txBody>
      </p:sp>
      <p:sp>
        <p:nvSpPr>
          <p:cNvPr id="338" name="CustomShape 6"/>
          <p:cNvSpPr/>
          <p:nvPr/>
        </p:nvSpPr>
        <p:spPr>
          <a:xfrm>
            <a:off x="273960" y="4872240"/>
            <a:ext cx="11395080" cy="72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0">
            <a:spAutoFit/>
          </a:bodyPr>
          <a:p>
            <a:pPr marL="12600">
              <a:lnSpc>
                <a:spcPct val="80000"/>
              </a:lnSpc>
              <a:spcBef>
                <a:spcPts val="720"/>
              </a:spcBef>
            </a:pPr>
            <a:r>
              <a:rPr b="0" lang="fr-FR" sz="2600" spc="-35" strike="noStrike">
                <a:solidFill>
                  <a:srgbClr val="000000"/>
                </a:solidFill>
                <a:latin typeface="Calibri"/>
                <a:ea typeface="DejaVu Sans"/>
              </a:rPr>
              <a:t>L’application </a:t>
            </a:r>
            <a:r>
              <a:rPr b="0" lang="fr-FR" sz="2600" spc="-15" strike="noStrike">
                <a:solidFill>
                  <a:srgbClr val="000000"/>
                </a:solidFill>
                <a:latin typeface="Calibri"/>
                <a:ea typeface="DejaVu Sans"/>
              </a:rPr>
              <a:t>est 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déployée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dans des </a:t>
            </a:r>
            <a:r>
              <a:rPr b="0" lang="fr-FR" sz="2600" spc="-15" strike="noStrike">
                <a:solidFill>
                  <a:srgbClr val="000000"/>
                </a:solidFill>
                <a:latin typeface="Calibri"/>
                <a:ea typeface="DejaVu Sans"/>
              </a:rPr>
              <a:t>conteneurs </a:t>
            </a:r>
            <a:r>
              <a:rPr b="0" lang="fr-FR" sz="2600" spc="-21" strike="noStrike">
                <a:solidFill>
                  <a:srgbClr val="000000"/>
                </a:solidFill>
                <a:latin typeface="Calibri"/>
                <a:ea typeface="DejaVu Sans"/>
              </a:rPr>
              <a:t>docker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sur </a:t>
            </a:r>
            <a:r>
              <a:rPr b="0" lang="fr-F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le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serveur de preprod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 grâce 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aux 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images </a:t>
            </a:r>
            <a:r>
              <a:rPr b="0" lang="fr-FR" sz="2600" spc="-15" strike="noStrike">
                <a:solidFill>
                  <a:srgbClr val="000000"/>
                </a:solidFill>
                <a:latin typeface="Calibri"/>
                <a:ea typeface="DejaVu Sans"/>
              </a:rPr>
              <a:t>récupérées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sur </a:t>
            </a:r>
            <a:r>
              <a:rPr b="0" lang="fr-F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le</a:t>
            </a:r>
            <a:r>
              <a:rPr b="0" lang="fr-FR" sz="2600" spc="-1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registry</a:t>
            </a:r>
            <a:r>
              <a:rPr b="0" lang="fr-FR" sz="2600" spc="12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dockerhub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339" name="CustomShape 7"/>
          <p:cNvSpPr/>
          <p:nvPr/>
        </p:nvSpPr>
        <p:spPr>
          <a:xfrm>
            <a:off x="71640" y="16920"/>
            <a:ext cx="875412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Pipeline 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: </a:t>
            </a: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Continuous </a:t>
            </a:r>
            <a:r>
              <a:rPr b="0" lang="fr-FR" sz="4400" spc="-12" strike="noStrike">
                <a:solidFill>
                  <a:srgbClr val="000000"/>
                </a:solidFill>
                <a:latin typeface="Calibri Light"/>
                <a:ea typeface="DejaVu Sans"/>
              </a:rPr>
              <a:t>Deployment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(CD)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40" name="CustomShape 8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9"/>
          <p:cNvSpPr/>
          <p:nvPr/>
        </p:nvSpPr>
        <p:spPr>
          <a:xfrm>
            <a:off x="0" y="6230880"/>
            <a:ext cx="12180960" cy="624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0"/>
          <p:cNvSpPr/>
          <p:nvPr/>
        </p:nvSpPr>
        <p:spPr>
          <a:xfrm>
            <a:off x="132480" y="6348600"/>
            <a:ext cx="758880" cy="389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1"/>
          <p:cNvSpPr/>
          <p:nvPr/>
        </p:nvSpPr>
        <p:spPr>
          <a:xfrm>
            <a:off x="972720" y="6368760"/>
            <a:ext cx="60382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continue</a:t>
            </a:r>
            <a:r>
              <a:rPr b="0" lang="fr-FR" sz="20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44" name="CustomShape 12"/>
          <p:cNvSpPr/>
          <p:nvPr/>
        </p:nvSpPr>
        <p:spPr>
          <a:xfrm>
            <a:off x="11664000" y="6552000"/>
            <a:ext cx="4320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33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916920" y="1521360"/>
            <a:ext cx="146808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Les</a:t>
            </a:r>
            <a:r>
              <a:rPr b="0" lang="fr-FR" sz="2800" spc="-7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21" strike="noStrike">
                <a:solidFill>
                  <a:srgbClr val="000000"/>
                </a:solidFill>
                <a:latin typeface="Calibri"/>
                <a:ea typeface="DejaVu Sans"/>
              </a:rPr>
              <a:t>stages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171360" y="2025360"/>
            <a:ext cx="11846520" cy="2564640"/>
          </a:xfrm>
          <a:custGeom>
            <a:avLst/>
            <a:gdLst/>
            <a:ahLst/>
            <a:rect l="l" t="t" r="r" b="b"/>
            <a:pathLst>
              <a:path w="11849100" h="2567304">
                <a:moveTo>
                  <a:pt x="10565611" y="0"/>
                </a:moveTo>
                <a:lnTo>
                  <a:pt x="10565611" y="641748"/>
                </a:lnTo>
                <a:lnTo>
                  <a:pt x="0" y="641748"/>
                </a:lnTo>
                <a:lnTo>
                  <a:pt x="0" y="1925234"/>
                </a:lnTo>
                <a:lnTo>
                  <a:pt x="10565611" y="1925234"/>
                </a:lnTo>
                <a:lnTo>
                  <a:pt x="10565611" y="2566984"/>
                </a:lnTo>
                <a:lnTo>
                  <a:pt x="11849095" y="1283498"/>
                </a:lnTo>
                <a:lnTo>
                  <a:pt x="10565611" y="0"/>
                </a:lnTo>
                <a:close/>
              </a:path>
            </a:pathLst>
          </a:custGeom>
          <a:solidFill>
            <a:srgbClr val="cfd5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3"/>
          <p:cNvSpPr/>
          <p:nvPr/>
        </p:nvSpPr>
        <p:spPr>
          <a:xfrm>
            <a:off x="1890720" y="2795400"/>
            <a:ext cx="3987720" cy="1024200"/>
          </a:xfrm>
          <a:custGeom>
            <a:avLst/>
            <a:gdLst/>
            <a:ahLst/>
            <a:rect l="l" t="t" r="r" b="b"/>
            <a:pathLst>
              <a:path w="3990340" h="1026795">
                <a:moveTo>
                  <a:pt x="3818837" y="0"/>
                </a:moveTo>
                <a:lnTo>
                  <a:pt x="171136" y="0"/>
                </a:lnTo>
                <a:lnTo>
                  <a:pt x="125641" y="6113"/>
                </a:lnTo>
                <a:lnTo>
                  <a:pt x="84760" y="23365"/>
                </a:lnTo>
                <a:lnTo>
                  <a:pt x="50124" y="50124"/>
                </a:lnTo>
                <a:lnTo>
                  <a:pt x="23365" y="84760"/>
                </a:lnTo>
                <a:lnTo>
                  <a:pt x="6113" y="125641"/>
                </a:lnTo>
                <a:lnTo>
                  <a:pt x="0" y="171136"/>
                </a:lnTo>
                <a:lnTo>
                  <a:pt x="0" y="855657"/>
                </a:lnTo>
                <a:lnTo>
                  <a:pt x="6113" y="901152"/>
                </a:lnTo>
                <a:lnTo>
                  <a:pt x="23365" y="942033"/>
                </a:lnTo>
                <a:lnTo>
                  <a:pt x="50124" y="976669"/>
                </a:lnTo>
                <a:lnTo>
                  <a:pt x="84760" y="1003428"/>
                </a:lnTo>
                <a:lnTo>
                  <a:pt x="125641" y="1020680"/>
                </a:lnTo>
                <a:lnTo>
                  <a:pt x="171136" y="1026793"/>
                </a:lnTo>
                <a:lnTo>
                  <a:pt x="3818837" y="1026793"/>
                </a:lnTo>
                <a:lnTo>
                  <a:pt x="3864332" y="1020680"/>
                </a:lnTo>
                <a:lnTo>
                  <a:pt x="3905213" y="1003428"/>
                </a:lnTo>
                <a:lnTo>
                  <a:pt x="3939849" y="976669"/>
                </a:lnTo>
                <a:lnTo>
                  <a:pt x="3966609" y="942033"/>
                </a:lnTo>
                <a:lnTo>
                  <a:pt x="3983861" y="901152"/>
                </a:lnTo>
                <a:lnTo>
                  <a:pt x="3989974" y="855657"/>
                </a:lnTo>
                <a:lnTo>
                  <a:pt x="3989974" y="171136"/>
                </a:lnTo>
                <a:lnTo>
                  <a:pt x="3983861" y="125641"/>
                </a:lnTo>
                <a:lnTo>
                  <a:pt x="3966609" y="84760"/>
                </a:lnTo>
                <a:lnTo>
                  <a:pt x="3939849" y="50124"/>
                </a:lnTo>
                <a:lnTo>
                  <a:pt x="3905213" y="23365"/>
                </a:lnTo>
                <a:lnTo>
                  <a:pt x="3864332" y="6113"/>
                </a:lnTo>
                <a:lnTo>
                  <a:pt x="3818837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4"/>
          <p:cNvSpPr/>
          <p:nvPr/>
        </p:nvSpPr>
        <p:spPr>
          <a:xfrm>
            <a:off x="1890720" y="2795400"/>
            <a:ext cx="3987720" cy="1024200"/>
          </a:xfrm>
          <a:custGeom>
            <a:avLst/>
            <a:gdLst/>
            <a:ahLst/>
            <a:rect l="l" t="t" r="r" b="b"/>
            <a:pathLst>
              <a:path w="3990340" h="1026795">
                <a:moveTo>
                  <a:pt x="0" y="171136"/>
                </a:moveTo>
                <a:lnTo>
                  <a:pt x="6113" y="125641"/>
                </a:lnTo>
                <a:lnTo>
                  <a:pt x="23365" y="84760"/>
                </a:lnTo>
                <a:lnTo>
                  <a:pt x="50124" y="50124"/>
                </a:lnTo>
                <a:lnTo>
                  <a:pt x="84760" y="23365"/>
                </a:lnTo>
                <a:lnTo>
                  <a:pt x="125641" y="6113"/>
                </a:lnTo>
                <a:lnTo>
                  <a:pt x="171136" y="0"/>
                </a:lnTo>
                <a:lnTo>
                  <a:pt x="3818838" y="0"/>
                </a:lnTo>
                <a:lnTo>
                  <a:pt x="3864332" y="6113"/>
                </a:lnTo>
                <a:lnTo>
                  <a:pt x="3905213" y="23365"/>
                </a:lnTo>
                <a:lnTo>
                  <a:pt x="3939849" y="50124"/>
                </a:lnTo>
                <a:lnTo>
                  <a:pt x="3966609" y="84760"/>
                </a:lnTo>
                <a:lnTo>
                  <a:pt x="3983860" y="125641"/>
                </a:lnTo>
                <a:lnTo>
                  <a:pt x="3989974" y="171136"/>
                </a:lnTo>
                <a:lnTo>
                  <a:pt x="3989974" y="855657"/>
                </a:lnTo>
                <a:lnTo>
                  <a:pt x="3983860" y="901152"/>
                </a:lnTo>
                <a:lnTo>
                  <a:pt x="3966609" y="942033"/>
                </a:lnTo>
                <a:lnTo>
                  <a:pt x="3939849" y="976669"/>
                </a:lnTo>
                <a:lnTo>
                  <a:pt x="3905213" y="1003428"/>
                </a:lnTo>
                <a:lnTo>
                  <a:pt x="3864332" y="1020680"/>
                </a:lnTo>
                <a:lnTo>
                  <a:pt x="3818838" y="1026794"/>
                </a:lnTo>
                <a:lnTo>
                  <a:pt x="171136" y="1026794"/>
                </a:lnTo>
                <a:lnTo>
                  <a:pt x="125641" y="1020680"/>
                </a:lnTo>
                <a:lnTo>
                  <a:pt x="84760" y="1003428"/>
                </a:lnTo>
                <a:lnTo>
                  <a:pt x="50124" y="976669"/>
                </a:lnTo>
                <a:lnTo>
                  <a:pt x="23365" y="942033"/>
                </a:lnTo>
                <a:lnTo>
                  <a:pt x="6113" y="901152"/>
                </a:lnTo>
                <a:lnTo>
                  <a:pt x="0" y="855657"/>
                </a:lnTo>
                <a:lnTo>
                  <a:pt x="0" y="171136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5"/>
          <p:cNvSpPr/>
          <p:nvPr/>
        </p:nvSpPr>
        <p:spPr>
          <a:xfrm>
            <a:off x="2796840" y="2881800"/>
            <a:ext cx="2175480" cy="77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240" bIns="0">
            <a:spAutoFit/>
          </a:bodyPr>
          <a:p>
            <a:pPr marL="124920" indent="-110520">
              <a:lnSpc>
                <a:spcPts val="2809"/>
              </a:lnSpc>
              <a:spcBef>
                <a:spcPts val="451"/>
              </a:spcBef>
            </a:pPr>
            <a:r>
              <a:rPr b="0" lang="fr-FR" sz="2600" spc="-12" strike="noStrike">
                <a:solidFill>
                  <a:srgbClr val="ffffff"/>
                </a:solidFill>
                <a:latin typeface="Calibri"/>
                <a:ea typeface="DejaVu Sans"/>
              </a:rPr>
              <a:t>Déploiement </a:t>
            </a:r>
            <a:r>
              <a:rPr b="0" lang="fr-FR" sz="2600" spc="-7" strike="noStrike">
                <a:solidFill>
                  <a:srgbClr val="ffffff"/>
                </a:solidFill>
                <a:latin typeface="Calibri"/>
                <a:ea typeface="DejaVu Sans"/>
              </a:rPr>
              <a:t>en  </a:t>
            </a:r>
            <a:r>
              <a:rPr b="0" lang="fr-FR" sz="2600" spc="-12" strike="noStrike">
                <a:solidFill>
                  <a:srgbClr val="ffffff"/>
                </a:solidFill>
                <a:latin typeface="Calibri"/>
                <a:ea typeface="DejaVu Sans"/>
              </a:rPr>
              <a:t>préproduction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350" name="CustomShape 6"/>
          <p:cNvSpPr/>
          <p:nvPr/>
        </p:nvSpPr>
        <p:spPr>
          <a:xfrm>
            <a:off x="6311160" y="2795400"/>
            <a:ext cx="3987720" cy="1024200"/>
          </a:xfrm>
          <a:custGeom>
            <a:avLst/>
            <a:gdLst/>
            <a:ahLst/>
            <a:rect l="l" t="t" r="r" b="b"/>
            <a:pathLst>
              <a:path w="3990340" h="1026795">
                <a:moveTo>
                  <a:pt x="3818837" y="0"/>
                </a:moveTo>
                <a:lnTo>
                  <a:pt x="171136" y="0"/>
                </a:lnTo>
                <a:lnTo>
                  <a:pt x="125641" y="6113"/>
                </a:lnTo>
                <a:lnTo>
                  <a:pt x="84760" y="23365"/>
                </a:lnTo>
                <a:lnTo>
                  <a:pt x="50124" y="50124"/>
                </a:lnTo>
                <a:lnTo>
                  <a:pt x="23365" y="84760"/>
                </a:lnTo>
                <a:lnTo>
                  <a:pt x="6113" y="125641"/>
                </a:lnTo>
                <a:lnTo>
                  <a:pt x="0" y="171136"/>
                </a:lnTo>
                <a:lnTo>
                  <a:pt x="0" y="855657"/>
                </a:lnTo>
                <a:lnTo>
                  <a:pt x="6113" y="901152"/>
                </a:lnTo>
                <a:lnTo>
                  <a:pt x="23365" y="942033"/>
                </a:lnTo>
                <a:lnTo>
                  <a:pt x="50124" y="976669"/>
                </a:lnTo>
                <a:lnTo>
                  <a:pt x="84760" y="1003428"/>
                </a:lnTo>
                <a:lnTo>
                  <a:pt x="125641" y="1020680"/>
                </a:lnTo>
                <a:lnTo>
                  <a:pt x="171136" y="1026793"/>
                </a:lnTo>
                <a:lnTo>
                  <a:pt x="3818837" y="1026793"/>
                </a:lnTo>
                <a:lnTo>
                  <a:pt x="3864332" y="1020680"/>
                </a:lnTo>
                <a:lnTo>
                  <a:pt x="3905213" y="1003428"/>
                </a:lnTo>
                <a:lnTo>
                  <a:pt x="3939849" y="976669"/>
                </a:lnTo>
                <a:lnTo>
                  <a:pt x="3966609" y="942033"/>
                </a:lnTo>
                <a:lnTo>
                  <a:pt x="3983861" y="901152"/>
                </a:lnTo>
                <a:lnTo>
                  <a:pt x="3989974" y="855657"/>
                </a:lnTo>
                <a:lnTo>
                  <a:pt x="3989974" y="171136"/>
                </a:lnTo>
                <a:lnTo>
                  <a:pt x="3983861" y="125641"/>
                </a:lnTo>
                <a:lnTo>
                  <a:pt x="3966609" y="84760"/>
                </a:lnTo>
                <a:lnTo>
                  <a:pt x="3939849" y="50124"/>
                </a:lnTo>
                <a:lnTo>
                  <a:pt x="3905213" y="23365"/>
                </a:lnTo>
                <a:lnTo>
                  <a:pt x="3864332" y="6113"/>
                </a:lnTo>
                <a:lnTo>
                  <a:pt x="381883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7"/>
          <p:cNvSpPr/>
          <p:nvPr/>
        </p:nvSpPr>
        <p:spPr>
          <a:xfrm>
            <a:off x="6311160" y="2795400"/>
            <a:ext cx="3987720" cy="1024200"/>
          </a:xfrm>
          <a:custGeom>
            <a:avLst/>
            <a:gdLst/>
            <a:ahLst/>
            <a:rect l="l" t="t" r="r" b="b"/>
            <a:pathLst>
              <a:path w="3990340" h="1026795">
                <a:moveTo>
                  <a:pt x="0" y="171136"/>
                </a:moveTo>
                <a:lnTo>
                  <a:pt x="6113" y="125641"/>
                </a:lnTo>
                <a:lnTo>
                  <a:pt x="23365" y="84760"/>
                </a:lnTo>
                <a:lnTo>
                  <a:pt x="50124" y="50124"/>
                </a:lnTo>
                <a:lnTo>
                  <a:pt x="84760" y="23365"/>
                </a:lnTo>
                <a:lnTo>
                  <a:pt x="125641" y="6113"/>
                </a:lnTo>
                <a:lnTo>
                  <a:pt x="171136" y="0"/>
                </a:lnTo>
                <a:lnTo>
                  <a:pt x="3818838" y="0"/>
                </a:lnTo>
                <a:lnTo>
                  <a:pt x="3864332" y="6113"/>
                </a:lnTo>
                <a:lnTo>
                  <a:pt x="3905213" y="23365"/>
                </a:lnTo>
                <a:lnTo>
                  <a:pt x="3939849" y="50124"/>
                </a:lnTo>
                <a:lnTo>
                  <a:pt x="3966609" y="84760"/>
                </a:lnTo>
                <a:lnTo>
                  <a:pt x="3983860" y="125641"/>
                </a:lnTo>
                <a:lnTo>
                  <a:pt x="3989974" y="171136"/>
                </a:lnTo>
                <a:lnTo>
                  <a:pt x="3989974" y="855657"/>
                </a:lnTo>
                <a:lnTo>
                  <a:pt x="3983860" y="901152"/>
                </a:lnTo>
                <a:lnTo>
                  <a:pt x="3966609" y="942033"/>
                </a:lnTo>
                <a:lnTo>
                  <a:pt x="3939849" y="976669"/>
                </a:lnTo>
                <a:lnTo>
                  <a:pt x="3905213" y="1003428"/>
                </a:lnTo>
                <a:lnTo>
                  <a:pt x="3864332" y="1020680"/>
                </a:lnTo>
                <a:lnTo>
                  <a:pt x="3818838" y="1026794"/>
                </a:lnTo>
                <a:lnTo>
                  <a:pt x="171136" y="1026794"/>
                </a:lnTo>
                <a:lnTo>
                  <a:pt x="125641" y="1020680"/>
                </a:lnTo>
                <a:lnTo>
                  <a:pt x="84760" y="1003428"/>
                </a:lnTo>
                <a:lnTo>
                  <a:pt x="50124" y="976669"/>
                </a:lnTo>
                <a:lnTo>
                  <a:pt x="23365" y="942033"/>
                </a:lnTo>
                <a:lnTo>
                  <a:pt x="6113" y="901152"/>
                </a:lnTo>
                <a:lnTo>
                  <a:pt x="0" y="855657"/>
                </a:lnTo>
                <a:lnTo>
                  <a:pt x="0" y="171136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8"/>
          <p:cNvSpPr/>
          <p:nvPr/>
        </p:nvSpPr>
        <p:spPr>
          <a:xfrm>
            <a:off x="6960240" y="3064680"/>
            <a:ext cx="2689920" cy="4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2600" spc="-72" strike="noStrike">
                <a:solidFill>
                  <a:srgbClr val="ffffff"/>
                </a:solidFill>
                <a:latin typeface="Calibri"/>
                <a:ea typeface="DejaVu Sans"/>
              </a:rPr>
              <a:t>Test </a:t>
            </a:r>
            <a:r>
              <a:rPr b="0" lang="fr-FR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de</a:t>
            </a:r>
            <a:r>
              <a:rPr b="0" lang="fr-FR" sz="2600" spc="-12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fr-FR" sz="2600" spc="-7" strike="noStrike">
                <a:solidFill>
                  <a:srgbClr val="ffffff"/>
                </a:solidFill>
                <a:latin typeface="Calibri"/>
                <a:ea typeface="DejaVu Sans"/>
              </a:rPr>
              <a:t>disponibilité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353" name="CustomShape 9"/>
          <p:cNvSpPr/>
          <p:nvPr/>
        </p:nvSpPr>
        <p:spPr>
          <a:xfrm>
            <a:off x="273960" y="4895640"/>
            <a:ext cx="999360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2800" spc="-41" strike="noStrike">
                <a:solidFill>
                  <a:srgbClr val="000000"/>
                </a:solidFill>
                <a:latin typeface="Calibri"/>
                <a:ea typeface="DejaVu Sans"/>
              </a:rPr>
              <a:t>L’application </a:t>
            </a:r>
            <a:r>
              <a:rPr b="0" lang="fr-FR" sz="2800" spc="-15" strike="noStrike">
                <a:solidFill>
                  <a:srgbClr val="000000"/>
                </a:solidFill>
                <a:latin typeface="Calibri"/>
                <a:ea typeface="DejaVu Sans"/>
              </a:rPr>
              <a:t>est </a:t>
            </a:r>
            <a:r>
              <a:rPr b="0" lang="fr-FR" sz="2800" spc="-21" strike="noStrike">
                <a:solidFill>
                  <a:srgbClr val="000000"/>
                </a:solidFill>
                <a:latin typeface="Calibri"/>
                <a:ea typeface="DejaVu Sans"/>
              </a:rPr>
              <a:t>testée </a:t>
            </a: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afin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 </a:t>
            </a: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vérifier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que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celle-ci </a:t>
            </a:r>
            <a:r>
              <a:rPr b="0" lang="fr-FR" sz="2800" spc="-15" strike="noStrike">
                <a:solidFill>
                  <a:srgbClr val="000000"/>
                </a:solidFill>
                <a:latin typeface="Calibri"/>
                <a:ea typeface="DejaVu Sans"/>
              </a:rPr>
              <a:t>est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bien</a:t>
            </a:r>
            <a:r>
              <a:rPr b="0" lang="fr-FR" sz="2800" spc="13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disponible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54" name="CustomShape 10"/>
          <p:cNvSpPr/>
          <p:nvPr/>
        </p:nvSpPr>
        <p:spPr>
          <a:xfrm>
            <a:off x="70200" y="16920"/>
            <a:ext cx="875412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Pipeline 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: </a:t>
            </a: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Continuous </a:t>
            </a:r>
            <a:r>
              <a:rPr b="0" lang="fr-FR" sz="4400" spc="-12" strike="noStrike">
                <a:solidFill>
                  <a:srgbClr val="000000"/>
                </a:solidFill>
                <a:latin typeface="Calibri Light"/>
                <a:ea typeface="DejaVu Sans"/>
              </a:rPr>
              <a:t>Deployment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(CD)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55" name="CustomShape 11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2"/>
          <p:cNvSpPr/>
          <p:nvPr/>
        </p:nvSpPr>
        <p:spPr>
          <a:xfrm>
            <a:off x="0" y="6230880"/>
            <a:ext cx="12180960" cy="624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13"/>
          <p:cNvSpPr/>
          <p:nvPr/>
        </p:nvSpPr>
        <p:spPr>
          <a:xfrm>
            <a:off x="132480" y="6348600"/>
            <a:ext cx="758880" cy="389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4"/>
          <p:cNvSpPr/>
          <p:nvPr/>
        </p:nvSpPr>
        <p:spPr>
          <a:xfrm>
            <a:off x="972720" y="6368760"/>
            <a:ext cx="60382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continue</a:t>
            </a:r>
            <a:r>
              <a:rPr b="0" lang="fr-FR" sz="20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59" name="CustomShape 15"/>
          <p:cNvSpPr/>
          <p:nvPr/>
        </p:nvSpPr>
        <p:spPr>
          <a:xfrm>
            <a:off x="11592000" y="6480000"/>
            <a:ext cx="43200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34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70200" y="16920"/>
            <a:ext cx="229824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15" strike="noStrike">
                <a:solidFill>
                  <a:srgbClr val="000000"/>
                </a:solidFill>
                <a:latin typeface="Calibri Light"/>
                <a:ea typeface="DejaVu Sans"/>
              </a:rPr>
              <a:t>Sommaire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623880" y="862920"/>
            <a:ext cx="4060080" cy="25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0">
            <a:spAutoFit/>
          </a:bodyPr>
          <a:p>
            <a:pPr marL="241200" indent="-2260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5" strike="noStrike">
                <a:solidFill>
                  <a:srgbClr val="000000"/>
                </a:solidFill>
                <a:latin typeface="Calibri"/>
                <a:ea typeface="DejaVu Sans"/>
              </a:rPr>
              <a:t>Présentation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du </a:t>
            </a:r>
            <a:r>
              <a:rPr b="0" lang="fr-FR" sz="2800" spc="-15" strike="noStrike">
                <a:solidFill>
                  <a:srgbClr val="000000"/>
                </a:solidFill>
                <a:latin typeface="Calibri"/>
                <a:ea typeface="DejaVu Sans"/>
              </a:rPr>
              <a:t>projet</a:t>
            </a:r>
            <a:endParaRPr b="0" lang="fr-FR" sz="2800" spc="-1" strike="noStrike">
              <a:latin typeface="Arial"/>
            </a:endParaRPr>
          </a:p>
          <a:p>
            <a:pPr marL="241200" indent="-22608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Les outils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utilisés</a:t>
            </a:r>
            <a:endParaRPr b="0" lang="fr-FR" sz="2800" spc="-1" strike="noStrike">
              <a:latin typeface="Arial"/>
            </a:endParaRPr>
          </a:p>
          <a:p>
            <a:pPr marL="241200" indent="-22608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Schéma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</a:t>
            </a: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15" strike="noStrike">
                <a:solidFill>
                  <a:srgbClr val="000000"/>
                </a:solidFill>
                <a:latin typeface="Calibri"/>
                <a:ea typeface="DejaVu Sans"/>
              </a:rPr>
              <a:t>l’infrastructure</a:t>
            </a:r>
            <a:endParaRPr b="0" lang="fr-FR" sz="2800" spc="-1" strike="noStrike">
              <a:latin typeface="Arial"/>
            </a:endParaRPr>
          </a:p>
          <a:p>
            <a:pPr marL="241200" indent="-226080">
              <a:lnSpc>
                <a:spcPct val="100000"/>
              </a:lnSpc>
              <a:spcBef>
                <a:spcPts val="746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Description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du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pipeline</a:t>
            </a:r>
            <a:endParaRPr b="0" lang="fr-FR" sz="2800" spc="-1" strike="noStrike">
              <a:latin typeface="Arial"/>
            </a:endParaRPr>
          </a:p>
          <a:p>
            <a:pPr marL="241200" indent="-226080">
              <a:lnSpc>
                <a:spcPct val="100000"/>
              </a:lnSpc>
              <a:spcBef>
                <a:spcPts val="62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Questions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4"/>
          <p:cNvSpPr/>
          <p:nvPr/>
        </p:nvSpPr>
        <p:spPr>
          <a:xfrm>
            <a:off x="0" y="6230880"/>
            <a:ext cx="12180960" cy="624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5"/>
          <p:cNvSpPr/>
          <p:nvPr/>
        </p:nvSpPr>
        <p:spPr>
          <a:xfrm>
            <a:off x="132480" y="6348600"/>
            <a:ext cx="758880" cy="389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6"/>
          <p:cNvSpPr/>
          <p:nvPr/>
        </p:nvSpPr>
        <p:spPr>
          <a:xfrm>
            <a:off x="972720" y="6368760"/>
            <a:ext cx="60382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continue</a:t>
            </a:r>
            <a:r>
              <a:rPr b="0" lang="fr-FR" sz="20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5" name="CustomShape 7"/>
          <p:cNvSpPr/>
          <p:nvPr/>
        </p:nvSpPr>
        <p:spPr>
          <a:xfrm>
            <a:off x="11748960" y="6552000"/>
            <a:ext cx="4320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17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916920" y="1521360"/>
            <a:ext cx="146808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Les</a:t>
            </a:r>
            <a:r>
              <a:rPr b="0" lang="fr-FR" sz="2800" spc="-7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21" strike="noStrike">
                <a:solidFill>
                  <a:srgbClr val="000000"/>
                </a:solidFill>
                <a:latin typeface="Calibri"/>
                <a:ea typeface="DejaVu Sans"/>
              </a:rPr>
              <a:t>stages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171360" y="2025360"/>
            <a:ext cx="11846520" cy="2564640"/>
          </a:xfrm>
          <a:custGeom>
            <a:avLst/>
            <a:gdLst/>
            <a:ahLst/>
            <a:rect l="l" t="t" r="r" b="b"/>
            <a:pathLst>
              <a:path w="11849100" h="2567304">
                <a:moveTo>
                  <a:pt x="10565611" y="0"/>
                </a:moveTo>
                <a:lnTo>
                  <a:pt x="10565611" y="641748"/>
                </a:lnTo>
                <a:lnTo>
                  <a:pt x="0" y="641748"/>
                </a:lnTo>
                <a:lnTo>
                  <a:pt x="0" y="1925234"/>
                </a:lnTo>
                <a:lnTo>
                  <a:pt x="10565611" y="1925234"/>
                </a:lnTo>
                <a:lnTo>
                  <a:pt x="10565611" y="2566984"/>
                </a:lnTo>
                <a:lnTo>
                  <a:pt x="11849095" y="1283498"/>
                </a:lnTo>
                <a:lnTo>
                  <a:pt x="10565611" y="0"/>
                </a:lnTo>
                <a:close/>
              </a:path>
            </a:pathLst>
          </a:custGeom>
          <a:solidFill>
            <a:srgbClr val="cfd5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3"/>
          <p:cNvSpPr/>
          <p:nvPr/>
        </p:nvSpPr>
        <p:spPr>
          <a:xfrm>
            <a:off x="2032200" y="27954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2348848" y="0"/>
                </a:moveTo>
                <a:lnTo>
                  <a:pt x="171135" y="0"/>
                </a:lnTo>
                <a:lnTo>
                  <a:pt x="125640" y="6113"/>
                </a:lnTo>
                <a:lnTo>
                  <a:pt x="84760" y="23364"/>
                </a:lnTo>
                <a:lnTo>
                  <a:pt x="50124" y="50124"/>
                </a:lnTo>
                <a:lnTo>
                  <a:pt x="23365" y="84759"/>
                </a:lnTo>
                <a:lnTo>
                  <a:pt x="6113" y="125640"/>
                </a:lnTo>
                <a:lnTo>
                  <a:pt x="0" y="171135"/>
                </a:lnTo>
                <a:lnTo>
                  <a:pt x="0" y="855658"/>
                </a:lnTo>
                <a:lnTo>
                  <a:pt x="6113" y="901152"/>
                </a:lnTo>
                <a:lnTo>
                  <a:pt x="23365" y="942033"/>
                </a:lnTo>
                <a:lnTo>
                  <a:pt x="50124" y="976669"/>
                </a:lnTo>
                <a:lnTo>
                  <a:pt x="84760" y="1003428"/>
                </a:lnTo>
                <a:lnTo>
                  <a:pt x="125640" y="1020680"/>
                </a:lnTo>
                <a:lnTo>
                  <a:pt x="171135" y="1026793"/>
                </a:lnTo>
                <a:lnTo>
                  <a:pt x="2348848" y="1026793"/>
                </a:lnTo>
                <a:lnTo>
                  <a:pt x="2394342" y="1020680"/>
                </a:lnTo>
                <a:lnTo>
                  <a:pt x="2435223" y="1003428"/>
                </a:lnTo>
                <a:lnTo>
                  <a:pt x="2469859" y="976669"/>
                </a:lnTo>
                <a:lnTo>
                  <a:pt x="2496618" y="942033"/>
                </a:lnTo>
                <a:lnTo>
                  <a:pt x="2513870" y="901152"/>
                </a:lnTo>
                <a:lnTo>
                  <a:pt x="2519983" y="855658"/>
                </a:lnTo>
                <a:lnTo>
                  <a:pt x="2519983" y="171135"/>
                </a:lnTo>
                <a:lnTo>
                  <a:pt x="2513870" y="125640"/>
                </a:lnTo>
                <a:lnTo>
                  <a:pt x="2496618" y="84759"/>
                </a:lnTo>
                <a:lnTo>
                  <a:pt x="2469859" y="50124"/>
                </a:lnTo>
                <a:lnTo>
                  <a:pt x="2435223" y="23364"/>
                </a:lnTo>
                <a:lnTo>
                  <a:pt x="2394342" y="6113"/>
                </a:lnTo>
                <a:lnTo>
                  <a:pt x="2348848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4"/>
          <p:cNvSpPr/>
          <p:nvPr/>
        </p:nvSpPr>
        <p:spPr>
          <a:xfrm>
            <a:off x="2032200" y="27954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0" y="171135"/>
                </a:moveTo>
                <a:lnTo>
                  <a:pt x="6113" y="125640"/>
                </a:lnTo>
                <a:lnTo>
                  <a:pt x="23364" y="84759"/>
                </a:lnTo>
                <a:lnTo>
                  <a:pt x="50124" y="50124"/>
                </a:lnTo>
                <a:lnTo>
                  <a:pt x="84759" y="23364"/>
                </a:lnTo>
                <a:lnTo>
                  <a:pt x="125640" y="6113"/>
                </a:lnTo>
                <a:lnTo>
                  <a:pt x="171135" y="0"/>
                </a:lnTo>
                <a:lnTo>
                  <a:pt x="2348848" y="0"/>
                </a:lnTo>
                <a:lnTo>
                  <a:pt x="2394342" y="6113"/>
                </a:lnTo>
                <a:lnTo>
                  <a:pt x="2435223" y="23364"/>
                </a:lnTo>
                <a:lnTo>
                  <a:pt x="2469858" y="50124"/>
                </a:lnTo>
                <a:lnTo>
                  <a:pt x="2496618" y="84759"/>
                </a:lnTo>
                <a:lnTo>
                  <a:pt x="2513869" y="125640"/>
                </a:lnTo>
                <a:lnTo>
                  <a:pt x="2519983" y="171135"/>
                </a:lnTo>
                <a:lnTo>
                  <a:pt x="2519983" y="855658"/>
                </a:lnTo>
                <a:lnTo>
                  <a:pt x="2513869" y="901153"/>
                </a:lnTo>
                <a:lnTo>
                  <a:pt x="2496618" y="942034"/>
                </a:lnTo>
                <a:lnTo>
                  <a:pt x="2469858" y="976669"/>
                </a:lnTo>
                <a:lnTo>
                  <a:pt x="2435223" y="1003429"/>
                </a:lnTo>
                <a:lnTo>
                  <a:pt x="2394342" y="1020680"/>
                </a:lnTo>
                <a:lnTo>
                  <a:pt x="2348848" y="1026794"/>
                </a:lnTo>
                <a:lnTo>
                  <a:pt x="171135" y="1026794"/>
                </a:lnTo>
                <a:lnTo>
                  <a:pt x="125640" y="1020680"/>
                </a:lnTo>
                <a:lnTo>
                  <a:pt x="84759" y="1003429"/>
                </a:lnTo>
                <a:lnTo>
                  <a:pt x="50124" y="976669"/>
                </a:lnTo>
                <a:lnTo>
                  <a:pt x="23364" y="942034"/>
                </a:lnTo>
                <a:lnTo>
                  <a:pt x="6113" y="901153"/>
                </a:lnTo>
                <a:lnTo>
                  <a:pt x="0" y="855658"/>
                </a:lnTo>
                <a:lnTo>
                  <a:pt x="0" y="171135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5"/>
          <p:cNvSpPr/>
          <p:nvPr/>
        </p:nvSpPr>
        <p:spPr>
          <a:xfrm>
            <a:off x="2203200" y="2881800"/>
            <a:ext cx="2175480" cy="77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240" bIns="0">
            <a:spAutoFit/>
          </a:bodyPr>
          <a:p>
            <a:pPr marL="124920" indent="-110520">
              <a:lnSpc>
                <a:spcPts val="2809"/>
              </a:lnSpc>
              <a:spcBef>
                <a:spcPts val="451"/>
              </a:spcBef>
            </a:pPr>
            <a:r>
              <a:rPr b="0" lang="fr-FR" sz="2600" spc="-12" strike="noStrike">
                <a:solidFill>
                  <a:srgbClr val="ffffff"/>
                </a:solidFill>
                <a:latin typeface="Calibri"/>
                <a:ea typeface="DejaVu Sans"/>
              </a:rPr>
              <a:t>Déploiement </a:t>
            </a:r>
            <a:r>
              <a:rPr b="0" lang="fr-FR" sz="2600" spc="-7" strike="noStrike">
                <a:solidFill>
                  <a:srgbClr val="ffffff"/>
                </a:solidFill>
                <a:latin typeface="Calibri"/>
                <a:ea typeface="DejaVu Sans"/>
              </a:rPr>
              <a:t>en  </a:t>
            </a:r>
            <a:r>
              <a:rPr b="0" lang="fr-FR" sz="2600" spc="-12" strike="noStrike">
                <a:solidFill>
                  <a:srgbClr val="ffffff"/>
                </a:solidFill>
                <a:latin typeface="Calibri"/>
                <a:ea typeface="DejaVu Sans"/>
              </a:rPr>
              <a:t>préproduction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365" name="CustomShape 6"/>
          <p:cNvSpPr/>
          <p:nvPr/>
        </p:nvSpPr>
        <p:spPr>
          <a:xfrm>
            <a:off x="4835880" y="27954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2348848" y="0"/>
                </a:moveTo>
                <a:lnTo>
                  <a:pt x="171135" y="0"/>
                </a:lnTo>
                <a:lnTo>
                  <a:pt x="125640" y="6113"/>
                </a:lnTo>
                <a:lnTo>
                  <a:pt x="84760" y="23364"/>
                </a:lnTo>
                <a:lnTo>
                  <a:pt x="50124" y="50124"/>
                </a:lnTo>
                <a:lnTo>
                  <a:pt x="23365" y="84759"/>
                </a:lnTo>
                <a:lnTo>
                  <a:pt x="6113" y="125640"/>
                </a:lnTo>
                <a:lnTo>
                  <a:pt x="0" y="171135"/>
                </a:lnTo>
                <a:lnTo>
                  <a:pt x="0" y="855658"/>
                </a:lnTo>
                <a:lnTo>
                  <a:pt x="6113" y="901152"/>
                </a:lnTo>
                <a:lnTo>
                  <a:pt x="23365" y="942033"/>
                </a:lnTo>
                <a:lnTo>
                  <a:pt x="50124" y="976669"/>
                </a:lnTo>
                <a:lnTo>
                  <a:pt x="84760" y="1003428"/>
                </a:lnTo>
                <a:lnTo>
                  <a:pt x="125640" y="1020680"/>
                </a:lnTo>
                <a:lnTo>
                  <a:pt x="171135" y="1026793"/>
                </a:lnTo>
                <a:lnTo>
                  <a:pt x="2348848" y="1026793"/>
                </a:lnTo>
                <a:lnTo>
                  <a:pt x="2394342" y="1020680"/>
                </a:lnTo>
                <a:lnTo>
                  <a:pt x="2435223" y="1003428"/>
                </a:lnTo>
                <a:lnTo>
                  <a:pt x="2469859" y="976669"/>
                </a:lnTo>
                <a:lnTo>
                  <a:pt x="2496618" y="942033"/>
                </a:lnTo>
                <a:lnTo>
                  <a:pt x="2513870" y="901152"/>
                </a:lnTo>
                <a:lnTo>
                  <a:pt x="2519983" y="855658"/>
                </a:lnTo>
                <a:lnTo>
                  <a:pt x="2519983" y="171135"/>
                </a:lnTo>
                <a:lnTo>
                  <a:pt x="2513870" y="125640"/>
                </a:lnTo>
                <a:lnTo>
                  <a:pt x="2496618" y="84759"/>
                </a:lnTo>
                <a:lnTo>
                  <a:pt x="2469859" y="50124"/>
                </a:lnTo>
                <a:lnTo>
                  <a:pt x="2435223" y="23364"/>
                </a:lnTo>
                <a:lnTo>
                  <a:pt x="2394342" y="6113"/>
                </a:lnTo>
                <a:lnTo>
                  <a:pt x="2348848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7"/>
          <p:cNvSpPr/>
          <p:nvPr/>
        </p:nvSpPr>
        <p:spPr>
          <a:xfrm>
            <a:off x="4835880" y="27954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0" y="171135"/>
                </a:moveTo>
                <a:lnTo>
                  <a:pt x="6113" y="125640"/>
                </a:lnTo>
                <a:lnTo>
                  <a:pt x="23364" y="84759"/>
                </a:lnTo>
                <a:lnTo>
                  <a:pt x="50124" y="50124"/>
                </a:lnTo>
                <a:lnTo>
                  <a:pt x="84759" y="23364"/>
                </a:lnTo>
                <a:lnTo>
                  <a:pt x="125640" y="6113"/>
                </a:lnTo>
                <a:lnTo>
                  <a:pt x="171135" y="0"/>
                </a:lnTo>
                <a:lnTo>
                  <a:pt x="2348848" y="0"/>
                </a:lnTo>
                <a:lnTo>
                  <a:pt x="2394342" y="6113"/>
                </a:lnTo>
                <a:lnTo>
                  <a:pt x="2435223" y="23364"/>
                </a:lnTo>
                <a:lnTo>
                  <a:pt x="2469858" y="50124"/>
                </a:lnTo>
                <a:lnTo>
                  <a:pt x="2496618" y="84759"/>
                </a:lnTo>
                <a:lnTo>
                  <a:pt x="2513869" y="125640"/>
                </a:lnTo>
                <a:lnTo>
                  <a:pt x="2519983" y="171135"/>
                </a:lnTo>
                <a:lnTo>
                  <a:pt x="2519983" y="855658"/>
                </a:lnTo>
                <a:lnTo>
                  <a:pt x="2513869" y="901153"/>
                </a:lnTo>
                <a:lnTo>
                  <a:pt x="2496618" y="942034"/>
                </a:lnTo>
                <a:lnTo>
                  <a:pt x="2469858" y="976669"/>
                </a:lnTo>
                <a:lnTo>
                  <a:pt x="2435223" y="1003429"/>
                </a:lnTo>
                <a:lnTo>
                  <a:pt x="2394342" y="1020680"/>
                </a:lnTo>
                <a:lnTo>
                  <a:pt x="2348848" y="1026794"/>
                </a:lnTo>
                <a:lnTo>
                  <a:pt x="171135" y="1026794"/>
                </a:lnTo>
                <a:lnTo>
                  <a:pt x="125640" y="1020680"/>
                </a:lnTo>
                <a:lnTo>
                  <a:pt x="84759" y="1003429"/>
                </a:lnTo>
                <a:lnTo>
                  <a:pt x="50124" y="976669"/>
                </a:lnTo>
                <a:lnTo>
                  <a:pt x="23364" y="942034"/>
                </a:lnTo>
                <a:lnTo>
                  <a:pt x="6113" y="901153"/>
                </a:lnTo>
                <a:lnTo>
                  <a:pt x="0" y="855658"/>
                </a:lnTo>
                <a:lnTo>
                  <a:pt x="0" y="171135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8"/>
          <p:cNvSpPr/>
          <p:nvPr/>
        </p:nvSpPr>
        <p:spPr>
          <a:xfrm>
            <a:off x="5259600" y="2881800"/>
            <a:ext cx="1670760" cy="77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240" bIns="0">
            <a:spAutoFit/>
          </a:bodyPr>
          <a:p>
            <a:pPr marL="12600" indent="351000">
              <a:lnSpc>
                <a:spcPts val="2809"/>
              </a:lnSpc>
              <a:spcBef>
                <a:spcPts val="451"/>
              </a:spcBef>
            </a:pPr>
            <a:r>
              <a:rPr b="0" lang="fr-FR" sz="2600" spc="-72" strike="noStrike">
                <a:solidFill>
                  <a:srgbClr val="ffffff"/>
                </a:solidFill>
                <a:latin typeface="Calibri"/>
                <a:ea typeface="DejaVu Sans"/>
              </a:rPr>
              <a:t>Test </a:t>
            </a:r>
            <a:r>
              <a:rPr b="0" lang="fr-FR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de  disponibili</a:t>
            </a:r>
            <a:r>
              <a:rPr b="0" lang="fr-FR" sz="2600" spc="-32" strike="noStrike">
                <a:solidFill>
                  <a:srgbClr val="ffffff"/>
                </a:solidFill>
                <a:latin typeface="Calibri"/>
                <a:ea typeface="DejaVu Sans"/>
              </a:rPr>
              <a:t>t</a:t>
            </a:r>
            <a:r>
              <a:rPr b="0" lang="fr-FR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é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368" name="CustomShape 9"/>
          <p:cNvSpPr/>
          <p:nvPr/>
        </p:nvSpPr>
        <p:spPr>
          <a:xfrm>
            <a:off x="7639920" y="27954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2348848" y="0"/>
                </a:moveTo>
                <a:lnTo>
                  <a:pt x="171135" y="0"/>
                </a:lnTo>
                <a:lnTo>
                  <a:pt x="125640" y="6113"/>
                </a:lnTo>
                <a:lnTo>
                  <a:pt x="84760" y="23364"/>
                </a:lnTo>
                <a:lnTo>
                  <a:pt x="50124" y="50124"/>
                </a:lnTo>
                <a:lnTo>
                  <a:pt x="23365" y="84759"/>
                </a:lnTo>
                <a:lnTo>
                  <a:pt x="6113" y="125640"/>
                </a:lnTo>
                <a:lnTo>
                  <a:pt x="0" y="171135"/>
                </a:lnTo>
                <a:lnTo>
                  <a:pt x="0" y="855658"/>
                </a:lnTo>
                <a:lnTo>
                  <a:pt x="6113" y="901152"/>
                </a:lnTo>
                <a:lnTo>
                  <a:pt x="23365" y="942033"/>
                </a:lnTo>
                <a:lnTo>
                  <a:pt x="50124" y="976669"/>
                </a:lnTo>
                <a:lnTo>
                  <a:pt x="84760" y="1003428"/>
                </a:lnTo>
                <a:lnTo>
                  <a:pt x="125640" y="1020680"/>
                </a:lnTo>
                <a:lnTo>
                  <a:pt x="171135" y="1026793"/>
                </a:lnTo>
                <a:lnTo>
                  <a:pt x="2348848" y="1026793"/>
                </a:lnTo>
                <a:lnTo>
                  <a:pt x="2394342" y="1020680"/>
                </a:lnTo>
                <a:lnTo>
                  <a:pt x="2435223" y="1003428"/>
                </a:lnTo>
                <a:lnTo>
                  <a:pt x="2469859" y="976669"/>
                </a:lnTo>
                <a:lnTo>
                  <a:pt x="2496618" y="942033"/>
                </a:lnTo>
                <a:lnTo>
                  <a:pt x="2513870" y="901152"/>
                </a:lnTo>
                <a:lnTo>
                  <a:pt x="2519983" y="855658"/>
                </a:lnTo>
                <a:lnTo>
                  <a:pt x="2519983" y="171135"/>
                </a:lnTo>
                <a:lnTo>
                  <a:pt x="2513870" y="125640"/>
                </a:lnTo>
                <a:lnTo>
                  <a:pt x="2496618" y="84759"/>
                </a:lnTo>
                <a:lnTo>
                  <a:pt x="2469859" y="50124"/>
                </a:lnTo>
                <a:lnTo>
                  <a:pt x="2435223" y="23364"/>
                </a:lnTo>
                <a:lnTo>
                  <a:pt x="2394342" y="6113"/>
                </a:lnTo>
                <a:lnTo>
                  <a:pt x="234884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10"/>
          <p:cNvSpPr/>
          <p:nvPr/>
        </p:nvSpPr>
        <p:spPr>
          <a:xfrm>
            <a:off x="7639920" y="27954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0" y="171135"/>
                </a:moveTo>
                <a:lnTo>
                  <a:pt x="6113" y="125640"/>
                </a:lnTo>
                <a:lnTo>
                  <a:pt x="23364" y="84759"/>
                </a:lnTo>
                <a:lnTo>
                  <a:pt x="50124" y="50124"/>
                </a:lnTo>
                <a:lnTo>
                  <a:pt x="84759" y="23364"/>
                </a:lnTo>
                <a:lnTo>
                  <a:pt x="125640" y="6113"/>
                </a:lnTo>
                <a:lnTo>
                  <a:pt x="171135" y="0"/>
                </a:lnTo>
                <a:lnTo>
                  <a:pt x="2348848" y="0"/>
                </a:lnTo>
                <a:lnTo>
                  <a:pt x="2394342" y="6113"/>
                </a:lnTo>
                <a:lnTo>
                  <a:pt x="2435223" y="23364"/>
                </a:lnTo>
                <a:lnTo>
                  <a:pt x="2469858" y="50124"/>
                </a:lnTo>
                <a:lnTo>
                  <a:pt x="2496618" y="84759"/>
                </a:lnTo>
                <a:lnTo>
                  <a:pt x="2513869" y="125640"/>
                </a:lnTo>
                <a:lnTo>
                  <a:pt x="2519983" y="171135"/>
                </a:lnTo>
                <a:lnTo>
                  <a:pt x="2519983" y="855658"/>
                </a:lnTo>
                <a:lnTo>
                  <a:pt x="2513869" y="901153"/>
                </a:lnTo>
                <a:lnTo>
                  <a:pt x="2496618" y="942034"/>
                </a:lnTo>
                <a:lnTo>
                  <a:pt x="2469858" y="976669"/>
                </a:lnTo>
                <a:lnTo>
                  <a:pt x="2435223" y="1003429"/>
                </a:lnTo>
                <a:lnTo>
                  <a:pt x="2394342" y="1020680"/>
                </a:lnTo>
                <a:lnTo>
                  <a:pt x="2348848" y="1026794"/>
                </a:lnTo>
                <a:lnTo>
                  <a:pt x="171135" y="1026794"/>
                </a:lnTo>
                <a:lnTo>
                  <a:pt x="125640" y="1020680"/>
                </a:lnTo>
                <a:lnTo>
                  <a:pt x="84759" y="1003429"/>
                </a:lnTo>
                <a:lnTo>
                  <a:pt x="50124" y="976669"/>
                </a:lnTo>
                <a:lnTo>
                  <a:pt x="23364" y="942034"/>
                </a:lnTo>
                <a:lnTo>
                  <a:pt x="6113" y="901153"/>
                </a:lnTo>
                <a:lnTo>
                  <a:pt x="0" y="855658"/>
                </a:lnTo>
                <a:lnTo>
                  <a:pt x="0" y="171135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11"/>
          <p:cNvSpPr/>
          <p:nvPr/>
        </p:nvSpPr>
        <p:spPr>
          <a:xfrm>
            <a:off x="8049600" y="2881800"/>
            <a:ext cx="1884240" cy="77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240" bIns="0">
            <a:spAutoFit/>
          </a:bodyPr>
          <a:p>
            <a:pPr marL="12600" indent="111600">
              <a:lnSpc>
                <a:spcPts val="2809"/>
              </a:lnSpc>
              <a:spcBef>
                <a:spcPts val="451"/>
              </a:spcBef>
            </a:pPr>
            <a:r>
              <a:rPr b="0" lang="fr-FR" sz="2600" spc="-7" strike="noStrike">
                <a:solidFill>
                  <a:srgbClr val="ffffff"/>
                </a:solidFill>
                <a:latin typeface="Calibri"/>
                <a:ea typeface="DejaVu Sans"/>
              </a:rPr>
              <a:t>Analyse </a:t>
            </a:r>
            <a:r>
              <a:rPr b="0" lang="fr-FR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de  vu</a:t>
            </a:r>
            <a:r>
              <a:rPr b="0" lang="fr-FR" sz="2600" spc="-7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r>
              <a:rPr b="0" lang="fr-FR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r>
              <a:rPr b="0" lang="fr-FR" sz="2600" spc="-7" strike="noStrike">
                <a:solidFill>
                  <a:srgbClr val="ffffff"/>
                </a:solidFill>
                <a:latin typeface="Calibri"/>
                <a:ea typeface="DejaVu Sans"/>
              </a:rPr>
              <a:t>é</a:t>
            </a:r>
            <a:r>
              <a:rPr b="0" lang="fr-FR" sz="2600" spc="-55" strike="noStrike">
                <a:solidFill>
                  <a:srgbClr val="ffffff"/>
                </a:solidFill>
                <a:latin typeface="Calibri"/>
                <a:ea typeface="DejaVu Sans"/>
              </a:rPr>
              <a:t>r</a:t>
            </a:r>
            <a:r>
              <a:rPr b="0" lang="fr-FR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ab</a:t>
            </a:r>
            <a:r>
              <a:rPr b="0" lang="fr-FR" sz="2600" spc="-7" strike="noStrike">
                <a:solidFill>
                  <a:srgbClr val="ffffff"/>
                </a:solidFill>
                <a:latin typeface="Calibri"/>
                <a:ea typeface="DejaVu Sans"/>
              </a:rPr>
              <a:t>ili</a:t>
            </a:r>
            <a:r>
              <a:rPr b="0" lang="fr-FR" sz="2600" spc="-32" strike="noStrike">
                <a:solidFill>
                  <a:srgbClr val="ffffff"/>
                </a:solidFill>
                <a:latin typeface="Calibri"/>
                <a:ea typeface="DejaVu Sans"/>
              </a:rPr>
              <a:t>t</a:t>
            </a:r>
            <a:r>
              <a:rPr b="0" lang="fr-FR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é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371" name="CustomShape 12"/>
          <p:cNvSpPr/>
          <p:nvPr/>
        </p:nvSpPr>
        <p:spPr>
          <a:xfrm>
            <a:off x="273960" y="4872240"/>
            <a:ext cx="11268720" cy="72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0">
            <a:spAutoFit/>
          </a:bodyPr>
          <a:p>
            <a:pPr marL="12600">
              <a:lnSpc>
                <a:spcPct val="80000"/>
              </a:lnSpc>
              <a:spcBef>
                <a:spcPts val="720"/>
              </a:spcBef>
            </a:pPr>
            <a:r>
              <a:rPr b="0" lang="fr-FR" sz="2600" spc="-21" strike="noStrike">
                <a:solidFill>
                  <a:srgbClr val="000000"/>
                </a:solidFill>
                <a:latin typeface="Calibri"/>
                <a:ea typeface="DejaVu Sans"/>
              </a:rPr>
              <a:t>Différents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scenarios </a:t>
            </a:r>
            <a:r>
              <a:rPr b="0" lang="fr-FR" sz="2600" spc="-32" strike="noStrike">
                <a:solidFill>
                  <a:srgbClr val="000000"/>
                </a:solidFill>
                <a:latin typeface="Calibri"/>
                <a:ea typeface="DejaVu Sans"/>
              </a:rPr>
              <a:t>d’attaques 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sont </a:t>
            </a:r>
            <a:r>
              <a:rPr b="0" lang="fr-FR" sz="2600" spc="-26" strike="noStrike">
                <a:solidFill>
                  <a:srgbClr val="000000"/>
                </a:solidFill>
                <a:latin typeface="Calibri"/>
                <a:ea typeface="DejaVu Sans"/>
              </a:rPr>
              <a:t>exécutés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sur 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notre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applications 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afin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de </a:t>
            </a:r>
            <a:r>
              <a:rPr b="0" lang="fr-FR" sz="2600" spc="-32" strike="noStrike">
                <a:solidFill>
                  <a:srgbClr val="000000"/>
                </a:solidFill>
                <a:latin typeface="Calibri"/>
                <a:ea typeface="DejaVu Sans"/>
              </a:rPr>
              <a:t>s’assurer 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que celle-ci </a:t>
            </a:r>
            <a:r>
              <a:rPr b="0" lang="fr-FR" sz="2600" spc="-15" strike="noStrike">
                <a:solidFill>
                  <a:srgbClr val="000000"/>
                </a:solidFill>
                <a:latin typeface="Calibri"/>
                <a:ea typeface="DejaVu Sans"/>
              </a:rPr>
              <a:t>est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600" spc="-21" strike="noStrike">
                <a:solidFill>
                  <a:srgbClr val="000000"/>
                </a:solidFill>
                <a:latin typeface="Calibri"/>
                <a:ea typeface="DejaVu Sans"/>
              </a:rPr>
              <a:t>robuste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372" name="CustomShape 13"/>
          <p:cNvSpPr/>
          <p:nvPr/>
        </p:nvSpPr>
        <p:spPr>
          <a:xfrm>
            <a:off x="70200" y="16920"/>
            <a:ext cx="875412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Pipeline 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: </a:t>
            </a: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Continuous </a:t>
            </a:r>
            <a:r>
              <a:rPr b="0" lang="fr-FR" sz="4400" spc="-12" strike="noStrike">
                <a:solidFill>
                  <a:srgbClr val="000000"/>
                </a:solidFill>
                <a:latin typeface="Calibri Light"/>
                <a:ea typeface="DejaVu Sans"/>
              </a:rPr>
              <a:t>Deployment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(CD)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73" name="CustomShape 14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5"/>
          <p:cNvSpPr/>
          <p:nvPr/>
        </p:nvSpPr>
        <p:spPr>
          <a:xfrm>
            <a:off x="0" y="6230880"/>
            <a:ext cx="12180960" cy="624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16"/>
          <p:cNvSpPr/>
          <p:nvPr/>
        </p:nvSpPr>
        <p:spPr>
          <a:xfrm>
            <a:off x="132480" y="6348600"/>
            <a:ext cx="758880" cy="389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17"/>
          <p:cNvSpPr/>
          <p:nvPr/>
        </p:nvSpPr>
        <p:spPr>
          <a:xfrm>
            <a:off x="972720" y="6368760"/>
            <a:ext cx="60382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continue</a:t>
            </a:r>
            <a:r>
              <a:rPr b="0" lang="fr-FR" sz="20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77" name="CustomShape 18"/>
          <p:cNvSpPr/>
          <p:nvPr/>
        </p:nvSpPr>
        <p:spPr>
          <a:xfrm>
            <a:off x="11520000" y="6480000"/>
            <a:ext cx="432000" cy="41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35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732960" y="1130760"/>
            <a:ext cx="1922040" cy="16758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2"/>
          <p:cNvSpPr/>
          <p:nvPr/>
        </p:nvSpPr>
        <p:spPr>
          <a:xfrm>
            <a:off x="811440" y="3092040"/>
            <a:ext cx="9928800" cy="243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0">
            <a:spAutoFit/>
          </a:bodyPr>
          <a:p>
            <a:pPr marL="12600">
              <a:lnSpc>
                <a:spcPct val="80000"/>
              </a:lnSpc>
              <a:spcBef>
                <a:spcPts val="720"/>
              </a:spcBef>
            </a:pPr>
            <a:r>
              <a:rPr b="0" lang="fr-FR" sz="2600" spc="-35" strike="noStrike">
                <a:solidFill>
                  <a:srgbClr val="000000"/>
                </a:solidFill>
                <a:latin typeface="Calibri"/>
                <a:ea typeface="DejaVu Sans"/>
              </a:rPr>
              <a:t>L’application </a:t>
            </a:r>
            <a:r>
              <a:rPr b="0" lang="fr-FR" sz="2600" spc="-15" strike="noStrike">
                <a:solidFill>
                  <a:srgbClr val="000000"/>
                </a:solidFill>
                <a:latin typeface="Calibri"/>
                <a:ea typeface="DejaVu Sans"/>
              </a:rPr>
              <a:t>est 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déployée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en 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préproduction </a:t>
            </a:r>
            <a:r>
              <a:rPr b="0" lang="fr-FR" sz="2600" spc="-15" strike="noStrike">
                <a:solidFill>
                  <a:srgbClr val="000000"/>
                </a:solidFill>
                <a:latin typeface="Calibri"/>
                <a:ea typeface="DejaVu Sans"/>
              </a:rPr>
              <a:t>et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les </a:t>
            </a:r>
            <a:r>
              <a:rPr b="0" lang="fr-FR" sz="2600" spc="-15" strike="noStrike">
                <a:solidFill>
                  <a:srgbClr val="000000"/>
                </a:solidFill>
                <a:latin typeface="Calibri"/>
                <a:ea typeface="DejaVu Sans"/>
              </a:rPr>
              <a:t>tests 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ont </a:t>
            </a:r>
            <a:r>
              <a:rPr b="0" lang="fr-FR" sz="2600" spc="-21" strike="noStrike">
                <a:solidFill>
                  <a:srgbClr val="000000"/>
                </a:solidFill>
                <a:latin typeface="Calibri"/>
                <a:ea typeface="DejaVu Sans"/>
              </a:rPr>
              <a:t>été 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concluants 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pour </a:t>
            </a:r>
            <a:r>
              <a:rPr b="0" lang="fr-F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le 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développeur </a:t>
            </a:r>
            <a:r>
              <a:rPr b="0" lang="fr-F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ou le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600" spc="-15" strike="noStrike">
                <a:solidFill>
                  <a:srgbClr val="000000"/>
                </a:solidFill>
                <a:latin typeface="Calibri"/>
                <a:ea typeface="DejaVu Sans"/>
              </a:rPr>
              <a:t>sysadmin</a:t>
            </a:r>
            <a:endParaRPr b="0" lang="fr-FR" sz="2600" spc="-1" strike="noStrike">
              <a:latin typeface="Arial"/>
            </a:endParaRPr>
          </a:p>
          <a:p>
            <a:pPr marL="12600">
              <a:lnSpc>
                <a:spcPts val="2520"/>
              </a:lnSpc>
              <a:spcBef>
                <a:spcPts val="1834"/>
              </a:spcBef>
            </a:pP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Il décide 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alors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de </a:t>
            </a:r>
            <a:r>
              <a:rPr b="0" lang="fr-FR" sz="2600" spc="-15" strike="noStrike">
                <a:solidFill>
                  <a:srgbClr val="000000"/>
                </a:solidFill>
                <a:latin typeface="Calibri"/>
                <a:ea typeface="DejaVu Sans"/>
              </a:rPr>
              <a:t>soumettre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les </a:t>
            </a:r>
            <a:r>
              <a:rPr b="0" lang="fr-FR" sz="2600" spc="-15" strike="noStrike">
                <a:solidFill>
                  <a:srgbClr val="000000"/>
                </a:solidFill>
                <a:latin typeface="Calibri"/>
                <a:ea typeface="DejaVu Sans"/>
              </a:rPr>
              <a:t>résultats </a:t>
            </a:r>
            <a:r>
              <a:rPr b="0" lang="fr-F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à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son 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techlead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en </a:t>
            </a:r>
            <a:r>
              <a:rPr b="0" lang="fr-FR" sz="2600" spc="-21" strike="noStrike">
                <a:solidFill>
                  <a:srgbClr val="000000"/>
                </a:solidFill>
                <a:latin typeface="Calibri"/>
                <a:ea typeface="DejaVu Sans"/>
              </a:rPr>
              <a:t>effectuant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une  Pull </a:t>
            </a:r>
            <a:r>
              <a:rPr b="0" lang="fr-FR" sz="2600" spc="-21" strike="noStrike">
                <a:solidFill>
                  <a:srgbClr val="000000"/>
                </a:solidFill>
                <a:latin typeface="Calibri"/>
                <a:ea typeface="DejaVu Sans"/>
              </a:rPr>
              <a:t>Request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(PR) 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afin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de 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déployer </a:t>
            </a:r>
            <a:r>
              <a:rPr b="0" lang="fr-FR" sz="2600" spc="-21" strike="noStrike">
                <a:solidFill>
                  <a:srgbClr val="000000"/>
                </a:solidFill>
                <a:latin typeface="Calibri"/>
                <a:ea typeface="DejaVu Sans"/>
              </a:rPr>
              <a:t>l’application </a:t>
            </a:r>
            <a:r>
              <a:rPr b="0" lang="fr-FR" sz="2600" spc="-7" strike="noStrike">
                <a:solidFill>
                  <a:srgbClr val="000000"/>
                </a:solidFill>
                <a:latin typeface="Calibri"/>
                <a:ea typeface="DejaVu Sans"/>
              </a:rPr>
              <a:t>en</a:t>
            </a:r>
            <a:r>
              <a:rPr b="0" lang="fr-FR" sz="2600" spc="4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production</a:t>
            </a:r>
            <a:endParaRPr b="0" lang="fr-FR" sz="26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59"/>
              </a:spcBef>
            </a:pPr>
            <a:r>
              <a:rPr b="0" lang="fr-FR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La </a:t>
            </a:r>
            <a:r>
              <a:rPr b="0" lang="fr-FR" sz="2200" spc="-32" strike="noStrike">
                <a:solidFill>
                  <a:srgbClr val="000000"/>
                </a:solidFill>
                <a:latin typeface="Calibri"/>
                <a:ea typeface="DejaVu Sans"/>
              </a:rPr>
              <a:t>Techlead </a:t>
            </a:r>
            <a:r>
              <a:rPr b="0" lang="fr-FR" sz="2200" spc="-7" strike="noStrike">
                <a:solidFill>
                  <a:srgbClr val="000000"/>
                </a:solidFill>
                <a:latin typeface="Calibri"/>
                <a:ea typeface="DejaVu Sans"/>
              </a:rPr>
              <a:t>décide </a:t>
            </a:r>
            <a:r>
              <a:rPr b="0" lang="fr-FR" sz="2200" spc="-15" strike="noStrike">
                <a:solidFill>
                  <a:srgbClr val="000000"/>
                </a:solidFill>
                <a:latin typeface="Calibri"/>
                <a:ea typeface="DejaVu Sans"/>
              </a:rPr>
              <a:t>alors </a:t>
            </a:r>
            <a:r>
              <a:rPr b="0" lang="fr-FR" sz="2200" spc="-7" strike="noStrike">
                <a:solidFill>
                  <a:srgbClr val="000000"/>
                </a:solidFill>
                <a:latin typeface="Calibri"/>
                <a:ea typeface="DejaVu Sans"/>
              </a:rPr>
              <a:t>de </a:t>
            </a:r>
            <a:r>
              <a:rPr b="0" lang="fr-FR" sz="2200" spc="-12" strike="noStrike">
                <a:solidFill>
                  <a:srgbClr val="000000"/>
                </a:solidFill>
                <a:latin typeface="Calibri"/>
                <a:ea typeface="DejaVu Sans"/>
              </a:rPr>
              <a:t>merger </a:t>
            </a:r>
            <a:r>
              <a:rPr b="0" lang="fr-FR" sz="2200" spc="-7" strike="noStrike">
                <a:solidFill>
                  <a:srgbClr val="000000"/>
                </a:solidFill>
                <a:latin typeface="Calibri"/>
                <a:ea typeface="DejaVu Sans"/>
              </a:rPr>
              <a:t>la </a:t>
            </a:r>
            <a:r>
              <a:rPr b="0" lang="fr-FR" sz="2200" spc="-15" strike="noStrike">
                <a:solidFill>
                  <a:srgbClr val="000000"/>
                </a:solidFill>
                <a:latin typeface="Calibri"/>
                <a:ea typeface="DejaVu Sans"/>
              </a:rPr>
              <a:t>branche </a:t>
            </a:r>
            <a:r>
              <a:rPr b="0" lang="fr-FR" sz="2200" spc="-12" strike="noStrike">
                <a:solidFill>
                  <a:srgbClr val="000000"/>
                </a:solidFill>
                <a:latin typeface="Calibri"/>
                <a:ea typeface="DejaVu Sans"/>
              </a:rPr>
              <a:t>dev </a:t>
            </a:r>
            <a:r>
              <a:rPr b="0" lang="fr-FR" sz="2200" spc="-7" strike="noStrike">
                <a:solidFill>
                  <a:srgbClr val="000000"/>
                </a:solidFill>
                <a:latin typeface="Calibri"/>
                <a:ea typeface="DejaVu Sans"/>
              </a:rPr>
              <a:t>sur la </a:t>
            </a:r>
            <a:r>
              <a:rPr b="0" lang="fr-FR" sz="2200" spc="-15" strike="noStrike">
                <a:solidFill>
                  <a:srgbClr val="000000"/>
                </a:solidFill>
                <a:latin typeface="Calibri"/>
                <a:ea typeface="DejaVu Sans"/>
              </a:rPr>
              <a:t>branche </a:t>
            </a:r>
            <a:r>
              <a:rPr b="0" lang="fr-FR" sz="2200" spc="-7" strike="noStrike">
                <a:solidFill>
                  <a:srgbClr val="000000"/>
                </a:solidFill>
                <a:latin typeface="Calibri"/>
                <a:ea typeface="DejaVu Sans"/>
              </a:rPr>
              <a:t>de </a:t>
            </a:r>
            <a:r>
              <a:rPr b="0" lang="fr-FR" sz="2200" spc="-12" strike="noStrike">
                <a:solidFill>
                  <a:srgbClr val="000000"/>
                </a:solidFill>
                <a:latin typeface="Calibri"/>
                <a:ea typeface="DejaVu Sans"/>
              </a:rPr>
              <a:t>production</a:t>
            </a:r>
            <a:r>
              <a:rPr b="0" lang="fr-FR" sz="2200" spc="106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200" spc="-12" strike="noStrike">
                <a:solidFill>
                  <a:srgbClr val="000000"/>
                </a:solidFill>
                <a:latin typeface="Calibri"/>
                <a:ea typeface="DejaVu Sans"/>
              </a:rPr>
              <a:t>master</a:t>
            </a:r>
            <a:endParaRPr b="0" lang="fr-FR" sz="22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64"/>
              </a:spcBef>
            </a:pPr>
            <a:r>
              <a:rPr b="0" lang="fr-FR" sz="22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b="0" lang="fr-FR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fr-FR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Le </a:t>
            </a:r>
            <a:r>
              <a:rPr b="0" lang="fr-FR" sz="2200" spc="-7" strike="noStrike">
                <a:solidFill>
                  <a:srgbClr val="000000"/>
                </a:solidFill>
                <a:latin typeface="Calibri"/>
                <a:ea typeface="DejaVu Sans"/>
              </a:rPr>
              <a:t>pipeline </a:t>
            </a:r>
            <a:r>
              <a:rPr b="0" lang="fr-FR" sz="2200" spc="-12" strike="noStrike">
                <a:solidFill>
                  <a:srgbClr val="000000"/>
                </a:solidFill>
                <a:latin typeface="Calibri"/>
                <a:ea typeface="DejaVu Sans"/>
              </a:rPr>
              <a:t>est une nouvelle </a:t>
            </a:r>
            <a:r>
              <a:rPr b="0" lang="fr-FR" sz="2200" spc="-15" strike="noStrike">
                <a:solidFill>
                  <a:srgbClr val="000000"/>
                </a:solidFill>
                <a:latin typeface="Calibri"/>
                <a:ea typeface="DejaVu Sans"/>
              </a:rPr>
              <a:t>fois</a:t>
            </a:r>
            <a:r>
              <a:rPr b="0" lang="fr-FR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200" spc="-21" strike="noStrike">
                <a:solidFill>
                  <a:srgbClr val="000000"/>
                </a:solidFill>
                <a:latin typeface="Calibri"/>
                <a:ea typeface="DejaVu Sans"/>
              </a:rPr>
              <a:t>exécuté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70200" y="16920"/>
            <a:ext cx="499356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Pipeline 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: </a:t>
            </a:r>
            <a:r>
              <a:rPr b="0" lang="fr-FR" sz="4400" spc="-15" strike="noStrike">
                <a:solidFill>
                  <a:srgbClr val="000000"/>
                </a:solidFill>
                <a:latin typeface="Calibri Light"/>
                <a:ea typeface="DejaVu Sans"/>
              </a:rPr>
              <a:t>Pull</a:t>
            </a:r>
            <a:r>
              <a:rPr b="0" lang="fr-FR" sz="4400" spc="-32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fr-FR" sz="4400" spc="-12" strike="noStrike">
                <a:solidFill>
                  <a:srgbClr val="000000"/>
                </a:solidFill>
                <a:latin typeface="Calibri Light"/>
                <a:ea typeface="DejaVu Sans"/>
              </a:rPr>
              <a:t>Request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81" name="CustomShape 4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5"/>
          <p:cNvSpPr/>
          <p:nvPr/>
        </p:nvSpPr>
        <p:spPr>
          <a:xfrm>
            <a:off x="0" y="6230880"/>
            <a:ext cx="12180960" cy="6246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6"/>
          <p:cNvSpPr/>
          <p:nvPr/>
        </p:nvSpPr>
        <p:spPr>
          <a:xfrm>
            <a:off x="132480" y="6348600"/>
            <a:ext cx="758880" cy="3895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7"/>
          <p:cNvSpPr/>
          <p:nvPr/>
        </p:nvSpPr>
        <p:spPr>
          <a:xfrm>
            <a:off x="972720" y="6368760"/>
            <a:ext cx="60382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continue</a:t>
            </a:r>
            <a:r>
              <a:rPr b="0" lang="fr-FR" sz="20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85" name="CustomShape 8"/>
          <p:cNvSpPr/>
          <p:nvPr/>
        </p:nvSpPr>
        <p:spPr>
          <a:xfrm>
            <a:off x="11520000" y="6480000"/>
            <a:ext cx="50220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37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171360" y="861840"/>
            <a:ext cx="11846520" cy="2564640"/>
          </a:xfrm>
          <a:custGeom>
            <a:avLst/>
            <a:gdLst/>
            <a:ahLst/>
            <a:rect l="l" t="t" r="r" b="b"/>
            <a:pathLst>
              <a:path w="11849100" h="2567304">
                <a:moveTo>
                  <a:pt x="10565611" y="0"/>
                </a:moveTo>
                <a:lnTo>
                  <a:pt x="10565611" y="641748"/>
                </a:lnTo>
                <a:lnTo>
                  <a:pt x="0" y="641748"/>
                </a:lnTo>
                <a:lnTo>
                  <a:pt x="0" y="1925234"/>
                </a:lnTo>
                <a:lnTo>
                  <a:pt x="10565611" y="1925234"/>
                </a:lnTo>
                <a:lnTo>
                  <a:pt x="10565611" y="2566984"/>
                </a:lnTo>
                <a:lnTo>
                  <a:pt x="11849095" y="1283498"/>
                </a:lnTo>
                <a:lnTo>
                  <a:pt x="10565611" y="0"/>
                </a:lnTo>
                <a:close/>
              </a:path>
            </a:pathLst>
          </a:custGeom>
          <a:solidFill>
            <a:srgbClr val="cfd5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2"/>
          <p:cNvSpPr/>
          <p:nvPr/>
        </p:nvSpPr>
        <p:spPr>
          <a:xfrm>
            <a:off x="1842120" y="1630080"/>
            <a:ext cx="2517840" cy="1028160"/>
          </a:xfrm>
          <a:custGeom>
            <a:avLst/>
            <a:gdLst/>
            <a:ahLst/>
            <a:rect l="l" t="t" r="r" b="b"/>
            <a:pathLst>
              <a:path w="2520315" h="1030605">
                <a:moveTo>
                  <a:pt x="2348222" y="0"/>
                </a:moveTo>
                <a:lnTo>
                  <a:pt x="171761" y="0"/>
                </a:lnTo>
                <a:lnTo>
                  <a:pt x="126100" y="6135"/>
                </a:lnTo>
                <a:lnTo>
                  <a:pt x="85070" y="23450"/>
                </a:lnTo>
                <a:lnTo>
                  <a:pt x="50308" y="50308"/>
                </a:lnTo>
                <a:lnTo>
                  <a:pt x="23450" y="85070"/>
                </a:lnTo>
                <a:lnTo>
                  <a:pt x="6135" y="126100"/>
                </a:lnTo>
                <a:lnTo>
                  <a:pt x="0" y="171761"/>
                </a:lnTo>
                <a:lnTo>
                  <a:pt x="0" y="858791"/>
                </a:lnTo>
                <a:lnTo>
                  <a:pt x="6135" y="904452"/>
                </a:lnTo>
                <a:lnTo>
                  <a:pt x="23450" y="945482"/>
                </a:lnTo>
                <a:lnTo>
                  <a:pt x="50308" y="980244"/>
                </a:lnTo>
                <a:lnTo>
                  <a:pt x="85070" y="1007102"/>
                </a:lnTo>
                <a:lnTo>
                  <a:pt x="126100" y="1024417"/>
                </a:lnTo>
                <a:lnTo>
                  <a:pt x="171761" y="1030552"/>
                </a:lnTo>
                <a:lnTo>
                  <a:pt x="2348222" y="1030552"/>
                </a:lnTo>
                <a:lnTo>
                  <a:pt x="2393883" y="1024417"/>
                </a:lnTo>
                <a:lnTo>
                  <a:pt x="2434913" y="1007102"/>
                </a:lnTo>
                <a:lnTo>
                  <a:pt x="2469675" y="980244"/>
                </a:lnTo>
                <a:lnTo>
                  <a:pt x="2496533" y="945482"/>
                </a:lnTo>
                <a:lnTo>
                  <a:pt x="2513848" y="904452"/>
                </a:lnTo>
                <a:lnTo>
                  <a:pt x="2519983" y="858791"/>
                </a:lnTo>
                <a:lnTo>
                  <a:pt x="2519983" y="171761"/>
                </a:lnTo>
                <a:lnTo>
                  <a:pt x="2513848" y="126100"/>
                </a:lnTo>
                <a:lnTo>
                  <a:pt x="2496533" y="85070"/>
                </a:lnTo>
                <a:lnTo>
                  <a:pt x="2469675" y="50308"/>
                </a:lnTo>
                <a:lnTo>
                  <a:pt x="2434913" y="23450"/>
                </a:lnTo>
                <a:lnTo>
                  <a:pt x="2393883" y="6135"/>
                </a:lnTo>
                <a:lnTo>
                  <a:pt x="2348222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3"/>
          <p:cNvSpPr/>
          <p:nvPr/>
        </p:nvSpPr>
        <p:spPr>
          <a:xfrm>
            <a:off x="1842120" y="1630080"/>
            <a:ext cx="2517840" cy="1028160"/>
          </a:xfrm>
          <a:custGeom>
            <a:avLst/>
            <a:gdLst/>
            <a:ahLst/>
            <a:rect l="l" t="t" r="r" b="b"/>
            <a:pathLst>
              <a:path w="2520315" h="1030605">
                <a:moveTo>
                  <a:pt x="0" y="171761"/>
                </a:moveTo>
                <a:lnTo>
                  <a:pt x="6135" y="126100"/>
                </a:lnTo>
                <a:lnTo>
                  <a:pt x="23450" y="85069"/>
                </a:lnTo>
                <a:lnTo>
                  <a:pt x="50307" y="50307"/>
                </a:lnTo>
                <a:lnTo>
                  <a:pt x="85069" y="23450"/>
                </a:lnTo>
                <a:lnTo>
                  <a:pt x="126099" y="6135"/>
                </a:lnTo>
                <a:lnTo>
                  <a:pt x="171760" y="0"/>
                </a:lnTo>
                <a:lnTo>
                  <a:pt x="2348222" y="0"/>
                </a:lnTo>
                <a:lnTo>
                  <a:pt x="2393882" y="6135"/>
                </a:lnTo>
                <a:lnTo>
                  <a:pt x="2434913" y="23450"/>
                </a:lnTo>
                <a:lnTo>
                  <a:pt x="2469675" y="50307"/>
                </a:lnTo>
                <a:lnTo>
                  <a:pt x="2496532" y="85069"/>
                </a:lnTo>
                <a:lnTo>
                  <a:pt x="2513847" y="126100"/>
                </a:lnTo>
                <a:lnTo>
                  <a:pt x="2519983" y="171761"/>
                </a:lnTo>
                <a:lnTo>
                  <a:pt x="2519983" y="858791"/>
                </a:lnTo>
                <a:lnTo>
                  <a:pt x="2513847" y="904451"/>
                </a:lnTo>
                <a:lnTo>
                  <a:pt x="2496532" y="945482"/>
                </a:lnTo>
                <a:lnTo>
                  <a:pt x="2469675" y="980244"/>
                </a:lnTo>
                <a:lnTo>
                  <a:pt x="2434913" y="1007101"/>
                </a:lnTo>
                <a:lnTo>
                  <a:pt x="2393882" y="1024416"/>
                </a:lnTo>
                <a:lnTo>
                  <a:pt x="2348222" y="1030552"/>
                </a:lnTo>
                <a:lnTo>
                  <a:pt x="171760" y="1030552"/>
                </a:lnTo>
                <a:lnTo>
                  <a:pt x="126099" y="1024416"/>
                </a:lnTo>
                <a:lnTo>
                  <a:pt x="85069" y="1007101"/>
                </a:lnTo>
                <a:lnTo>
                  <a:pt x="50307" y="980244"/>
                </a:lnTo>
                <a:lnTo>
                  <a:pt x="23450" y="945482"/>
                </a:lnTo>
                <a:lnTo>
                  <a:pt x="6135" y="904451"/>
                </a:lnTo>
                <a:lnTo>
                  <a:pt x="0" y="858791"/>
                </a:lnTo>
                <a:lnTo>
                  <a:pt x="0" y="171761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4"/>
          <p:cNvSpPr/>
          <p:nvPr/>
        </p:nvSpPr>
        <p:spPr>
          <a:xfrm>
            <a:off x="2132280" y="1622160"/>
            <a:ext cx="1937880" cy="87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6560" bIns="0">
            <a:spAutoFit/>
          </a:bodyPr>
          <a:p>
            <a:pPr algn="ctr">
              <a:lnSpc>
                <a:spcPct val="100000"/>
              </a:lnSpc>
              <a:spcBef>
                <a:spcPts val="839"/>
              </a:spcBef>
            </a:pP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MR</a:t>
            </a:r>
            <a:endParaRPr b="0" lang="fr-FR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46"/>
              </a:spcBef>
            </a:pPr>
            <a:r>
              <a:rPr b="0" lang="fr-FR" sz="2200" spc="-12" strike="noStrike">
                <a:solidFill>
                  <a:srgbClr val="ffffff"/>
                </a:solidFill>
                <a:latin typeface="Calibri"/>
                <a:ea typeface="DejaVu Sans"/>
              </a:rPr>
              <a:t>branche </a:t>
            </a: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:</a:t>
            </a:r>
            <a:r>
              <a:rPr b="0" lang="fr-FR" sz="2200" spc="-66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fr-FR" sz="2200" spc="-12" strike="noStrike">
                <a:solidFill>
                  <a:srgbClr val="ffffff"/>
                </a:solidFill>
                <a:latin typeface="Calibri"/>
                <a:ea typeface="DejaVu Sans"/>
              </a:rPr>
              <a:t>master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390" name="CustomShape 5"/>
          <p:cNvSpPr/>
          <p:nvPr/>
        </p:nvSpPr>
        <p:spPr>
          <a:xfrm>
            <a:off x="4835880" y="1632240"/>
            <a:ext cx="2517840" cy="1024200"/>
          </a:xfrm>
          <a:custGeom>
            <a:avLst/>
            <a:gdLst/>
            <a:ahLst/>
            <a:rect l="l" t="t" r="r" b="b"/>
            <a:pathLst>
              <a:path w="2520315" h="1026794">
                <a:moveTo>
                  <a:pt x="2348848" y="0"/>
                </a:moveTo>
                <a:lnTo>
                  <a:pt x="171135" y="0"/>
                </a:lnTo>
                <a:lnTo>
                  <a:pt x="125640" y="6113"/>
                </a:lnTo>
                <a:lnTo>
                  <a:pt x="84760" y="23365"/>
                </a:lnTo>
                <a:lnTo>
                  <a:pt x="50124" y="50124"/>
                </a:lnTo>
                <a:lnTo>
                  <a:pt x="23365" y="84760"/>
                </a:lnTo>
                <a:lnTo>
                  <a:pt x="6113" y="125640"/>
                </a:lnTo>
                <a:lnTo>
                  <a:pt x="0" y="171135"/>
                </a:lnTo>
                <a:lnTo>
                  <a:pt x="0" y="855658"/>
                </a:lnTo>
                <a:lnTo>
                  <a:pt x="6113" y="901153"/>
                </a:lnTo>
                <a:lnTo>
                  <a:pt x="23365" y="942034"/>
                </a:lnTo>
                <a:lnTo>
                  <a:pt x="50124" y="976669"/>
                </a:lnTo>
                <a:lnTo>
                  <a:pt x="84760" y="1003428"/>
                </a:lnTo>
                <a:lnTo>
                  <a:pt x="125640" y="1020680"/>
                </a:lnTo>
                <a:lnTo>
                  <a:pt x="171135" y="1026793"/>
                </a:lnTo>
                <a:lnTo>
                  <a:pt x="2348848" y="1026793"/>
                </a:lnTo>
                <a:lnTo>
                  <a:pt x="2394342" y="1020680"/>
                </a:lnTo>
                <a:lnTo>
                  <a:pt x="2435223" y="1003428"/>
                </a:lnTo>
                <a:lnTo>
                  <a:pt x="2469859" y="976669"/>
                </a:lnTo>
                <a:lnTo>
                  <a:pt x="2496618" y="942034"/>
                </a:lnTo>
                <a:lnTo>
                  <a:pt x="2513870" y="901153"/>
                </a:lnTo>
                <a:lnTo>
                  <a:pt x="2519983" y="855658"/>
                </a:lnTo>
                <a:lnTo>
                  <a:pt x="2519983" y="171135"/>
                </a:lnTo>
                <a:lnTo>
                  <a:pt x="2513870" y="125640"/>
                </a:lnTo>
                <a:lnTo>
                  <a:pt x="2496618" y="84760"/>
                </a:lnTo>
                <a:lnTo>
                  <a:pt x="2469859" y="50124"/>
                </a:lnTo>
                <a:lnTo>
                  <a:pt x="2435223" y="23365"/>
                </a:lnTo>
                <a:lnTo>
                  <a:pt x="2394342" y="6113"/>
                </a:lnTo>
                <a:lnTo>
                  <a:pt x="2348848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6"/>
          <p:cNvSpPr/>
          <p:nvPr/>
        </p:nvSpPr>
        <p:spPr>
          <a:xfrm>
            <a:off x="4835880" y="1632240"/>
            <a:ext cx="2517840" cy="1024200"/>
          </a:xfrm>
          <a:custGeom>
            <a:avLst/>
            <a:gdLst/>
            <a:ahLst/>
            <a:rect l="l" t="t" r="r" b="b"/>
            <a:pathLst>
              <a:path w="2520315" h="1026794">
                <a:moveTo>
                  <a:pt x="0" y="171135"/>
                </a:moveTo>
                <a:lnTo>
                  <a:pt x="6113" y="125640"/>
                </a:lnTo>
                <a:lnTo>
                  <a:pt x="23364" y="84759"/>
                </a:lnTo>
                <a:lnTo>
                  <a:pt x="50124" y="50124"/>
                </a:lnTo>
                <a:lnTo>
                  <a:pt x="84759" y="23364"/>
                </a:lnTo>
                <a:lnTo>
                  <a:pt x="125640" y="6113"/>
                </a:lnTo>
                <a:lnTo>
                  <a:pt x="171135" y="0"/>
                </a:lnTo>
                <a:lnTo>
                  <a:pt x="2348848" y="0"/>
                </a:lnTo>
                <a:lnTo>
                  <a:pt x="2394342" y="6113"/>
                </a:lnTo>
                <a:lnTo>
                  <a:pt x="2435223" y="23364"/>
                </a:lnTo>
                <a:lnTo>
                  <a:pt x="2469858" y="50124"/>
                </a:lnTo>
                <a:lnTo>
                  <a:pt x="2496618" y="84759"/>
                </a:lnTo>
                <a:lnTo>
                  <a:pt x="2513869" y="125640"/>
                </a:lnTo>
                <a:lnTo>
                  <a:pt x="2519983" y="171135"/>
                </a:lnTo>
                <a:lnTo>
                  <a:pt x="2519983" y="855658"/>
                </a:lnTo>
                <a:lnTo>
                  <a:pt x="2513869" y="901153"/>
                </a:lnTo>
                <a:lnTo>
                  <a:pt x="2496618" y="942034"/>
                </a:lnTo>
                <a:lnTo>
                  <a:pt x="2469858" y="976669"/>
                </a:lnTo>
                <a:lnTo>
                  <a:pt x="2435223" y="1003429"/>
                </a:lnTo>
                <a:lnTo>
                  <a:pt x="2394342" y="1020680"/>
                </a:lnTo>
                <a:lnTo>
                  <a:pt x="2348848" y="1026794"/>
                </a:lnTo>
                <a:lnTo>
                  <a:pt x="171135" y="1026794"/>
                </a:lnTo>
                <a:lnTo>
                  <a:pt x="125640" y="1020680"/>
                </a:lnTo>
                <a:lnTo>
                  <a:pt x="84759" y="1003429"/>
                </a:lnTo>
                <a:lnTo>
                  <a:pt x="50124" y="976669"/>
                </a:lnTo>
                <a:lnTo>
                  <a:pt x="23364" y="942034"/>
                </a:lnTo>
                <a:lnTo>
                  <a:pt x="6113" y="901153"/>
                </a:lnTo>
                <a:lnTo>
                  <a:pt x="0" y="855658"/>
                </a:lnTo>
                <a:lnTo>
                  <a:pt x="0" y="171135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7"/>
          <p:cNvSpPr/>
          <p:nvPr/>
        </p:nvSpPr>
        <p:spPr>
          <a:xfrm>
            <a:off x="5175360" y="1774440"/>
            <a:ext cx="1838520" cy="65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8240" bIns="0">
            <a:spAutoFit/>
          </a:bodyPr>
          <a:p>
            <a:pPr marL="12600" indent="102240">
              <a:lnSpc>
                <a:spcPts val="2401"/>
              </a:lnSpc>
              <a:spcBef>
                <a:spcPts val="380"/>
              </a:spcBef>
            </a:pPr>
            <a:r>
              <a:rPr b="0" lang="fr-FR" sz="2200" spc="-52" strike="noStrike">
                <a:solidFill>
                  <a:srgbClr val="ffffff"/>
                </a:solidFill>
                <a:latin typeface="Calibri"/>
                <a:ea typeface="DejaVu Sans"/>
              </a:rPr>
              <a:t>Tests </a:t>
            </a:r>
            <a:r>
              <a:rPr b="0" lang="fr-FR" sz="2200" spc="-12" strike="noStrike">
                <a:solidFill>
                  <a:srgbClr val="ffffff"/>
                </a:solidFill>
                <a:latin typeface="Calibri"/>
                <a:ea typeface="DejaVu Sans"/>
              </a:rPr>
              <a:t>unitaires  </a:t>
            </a:r>
            <a:r>
              <a:rPr b="0" lang="fr-FR" sz="2200" spc="-7" strike="noStrike">
                <a:solidFill>
                  <a:srgbClr val="ffffff"/>
                </a:solidFill>
                <a:latin typeface="Calibri"/>
                <a:ea typeface="DejaVu Sans"/>
              </a:rPr>
              <a:t>D</a:t>
            </a:r>
            <a:r>
              <a:rPr b="0" lang="fr-FR" sz="2200" spc="-15" strike="noStrike">
                <a:solidFill>
                  <a:srgbClr val="ffffff"/>
                </a:solidFill>
                <a:latin typeface="Calibri"/>
                <a:ea typeface="DejaVu Sans"/>
              </a:rPr>
              <a:t>é</a:t>
            </a:r>
            <a:r>
              <a:rPr b="0" lang="fr-FR" sz="2200" spc="-26" strike="noStrike">
                <a:solidFill>
                  <a:srgbClr val="ffffff"/>
                </a:solidFill>
                <a:latin typeface="Calibri"/>
                <a:ea typeface="DejaVu Sans"/>
              </a:rPr>
              <a:t>v</a:t>
            </a:r>
            <a:r>
              <a:rPr b="0" lang="fr-FR" sz="2200" spc="-7" strike="noStrike">
                <a:solidFill>
                  <a:srgbClr val="ffffff"/>
                </a:solidFill>
                <a:latin typeface="Calibri"/>
                <a:ea typeface="DejaVu Sans"/>
              </a:rPr>
              <a:t>eloppe</a:t>
            </a: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m</a:t>
            </a:r>
            <a:r>
              <a:rPr b="0" lang="fr-FR" sz="2200" spc="-7" strike="noStrike">
                <a:solidFill>
                  <a:srgbClr val="ffffff"/>
                </a:solidFill>
                <a:latin typeface="Calibri"/>
                <a:ea typeface="DejaVu Sans"/>
              </a:rPr>
              <a:t>e</a:t>
            </a:r>
            <a:r>
              <a:rPr b="0" lang="fr-FR" sz="2200" spc="-26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r>
              <a:rPr b="0" lang="fr-FR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t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393" name="CustomShape 8"/>
          <p:cNvSpPr/>
          <p:nvPr/>
        </p:nvSpPr>
        <p:spPr>
          <a:xfrm>
            <a:off x="7830000" y="1632240"/>
            <a:ext cx="2517840" cy="1024200"/>
          </a:xfrm>
          <a:custGeom>
            <a:avLst/>
            <a:gdLst/>
            <a:ahLst/>
            <a:rect l="l" t="t" r="r" b="b"/>
            <a:pathLst>
              <a:path w="2520315" h="1026794">
                <a:moveTo>
                  <a:pt x="2348848" y="0"/>
                </a:moveTo>
                <a:lnTo>
                  <a:pt x="171135" y="0"/>
                </a:lnTo>
                <a:lnTo>
                  <a:pt x="125640" y="6113"/>
                </a:lnTo>
                <a:lnTo>
                  <a:pt x="84760" y="23365"/>
                </a:lnTo>
                <a:lnTo>
                  <a:pt x="50124" y="50124"/>
                </a:lnTo>
                <a:lnTo>
                  <a:pt x="23365" y="84760"/>
                </a:lnTo>
                <a:lnTo>
                  <a:pt x="6113" y="125640"/>
                </a:lnTo>
                <a:lnTo>
                  <a:pt x="0" y="171135"/>
                </a:lnTo>
                <a:lnTo>
                  <a:pt x="0" y="855658"/>
                </a:lnTo>
                <a:lnTo>
                  <a:pt x="6113" y="901153"/>
                </a:lnTo>
                <a:lnTo>
                  <a:pt x="23365" y="942034"/>
                </a:lnTo>
                <a:lnTo>
                  <a:pt x="50124" y="976669"/>
                </a:lnTo>
                <a:lnTo>
                  <a:pt x="84760" y="1003428"/>
                </a:lnTo>
                <a:lnTo>
                  <a:pt x="125640" y="1020680"/>
                </a:lnTo>
                <a:lnTo>
                  <a:pt x="171135" y="1026793"/>
                </a:lnTo>
                <a:lnTo>
                  <a:pt x="2348848" y="1026793"/>
                </a:lnTo>
                <a:lnTo>
                  <a:pt x="2394342" y="1020680"/>
                </a:lnTo>
                <a:lnTo>
                  <a:pt x="2435223" y="1003428"/>
                </a:lnTo>
                <a:lnTo>
                  <a:pt x="2469859" y="976669"/>
                </a:lnTo>
                <a:lnTo>
                  <a:pt x="2496618" y="942034"/>
                </a:lnTo>
                <a:lnTo>
                  <a:pt x="2513870" y="901153"/>
                </a:lnTo>
                <a:lnTo>
                  <a:pt x="2519983" y="855658"/>
                </a:lnTo>
                <a:lnTo>
                  <a:pt x="2519983" y="171135"/>
                </a:lnTo>
                <a:lnTo>
                  <a:pt x="2513870" y="125640"/>
                </a:lnTo>
                <a:lnTo>
                  <a:pt x="2496618" y="84760"/>
                </a:lnTo>
                <a:lnTo>
                  <a:pt x="2469859" y="50124"/>
                </a:lnTo>
                <a:lnTo>
                  <a:pt x="2435223" y="23365"/>
                </a:lnTo>
                <a:lnTo>
                  <a:pt x="2394342" y="6113"/>
                </a:lnTo>
                <a:lnTo>
                  <a:pt x="2348848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9"/>
          <p:cNvSpPr/>
          <p:nvPr/>
        </p:nvSpPr>
        <p:spPr>
          <a:xfrm>
            <a:off x="7830000" y="1632240"/>
            <a:ext cx="2517840" cy="1024200"/>
          </a:xfrm>
          <a:custGeom>
            <a:avLst/>
            <a:gdLst/>
            <a:ahLst/>
            <a:rect l="l" t="t" r="r" b="b"/>
            <a:pathLst>
              <a:path w="2520315" h="1026794">
                <a:moveTo>
                  <a:pt x="0" y="171135"/>
                </a:moveTo>
                <a:lnTo>
                  <a:pt x="6113" y="125640"/>
                </a:lnTo>
                <a:lnTo>
                  <a:pt x="23364" y="84759"/>
                </a:lnTo>
                <a:lnTo>
                  <a:pt x="50124" y="50124"/>
                </a:lnTo>
                <a:lnTo>
                  <a:pt x="84759" y="23364"/>
                </a:lnTo>
                <a:lnTo>
                  <a:pt x="125640" y="6113"/>
                </a:lnTo>
                <a:lnTo>
                  <a:pt x="171135" y="0"/>
                </a:lnTo>
                <a:lnTo>
                  <a:pt x="2348848" y="0"/>
                </a:lnTo>
                <a:lnTo>
                  <a:pt x="2394342" y="6113"/>
                </a:lnTo>
                <a:lnTo>
                  <a:pt x="2435223" y="23364"/>
                </a:lnTo>
                <a:lnTo>
                  <a:pt x="2469858" y="50124"/>
                </a:lnTo>
                <a:lnTo>
                  <a:pt x="2496618" y="84759"/>
                </a:lnTo>
                <a:lnTo>
                  <a:pt x="2513869" y="125640"/>
                </a:lnTo>
                <a:lnTo>
                  <a:pt x="2519983" y="171135"/>
                </a:lnTo>
                <a:lnTo>
                  <a:pt x="2519983" y="855658"/>
                </a:lnTo>
                <a:lnTo>
                  <a:pt x="2513869" y="901153"/>
                </a:lnTo>
                <a:lnTo>
                  <a:pt x="2496618" y="942034"/>
                </a:lnTo>
                <a:lnTo>
                  <a:pt x="2469858" y="976669"/>
                </a:lnTo>
                <a:lnTo>
                  <a:pt x="2435223" y="1003429"/>
                </a:lnTo>
                <a:lnTo>
                  <a:pt x="2394342" y="1020680"/>
                </a:lnTo>
                <a:lnTo>
                  <a:pt x="2348848" y="1026794"/>
                </a:lnTo>
                <a:lnTo>
                  <a:pt x="171135" y="1026794"/>
                </a:lnTo>
                <a:lnTo>
                  <a:pt x="125640" y="1020680"/>
                </a:lnTo>
                <a:lnTo>
                  <a:pt x="84759" y="1003429"/>
                </a:lnTo>
                <a:lnTo>
                  <a:pt x="50124" y="976669"/>
                </a:lnTo>
                <a:lnTo>
                  <a:pt x="23364" y="942034"/>
                </a:lnTo>
                <a:lnTo>
                  <a:pt x="6113" y="901153"/>
                </a:lnTo>
                <a:lnTo>
                  <a:pt x="0" y="855658"/>
                </a:lnTo>
                <a:lnTo>
                  <a:pt x="0" y="171135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10"/>
          <p:cNvSpPr/>
          <p:nvPr/>
        </p:nvSpPr>
        <p:spPr>
          <a:xfrm>
            <a:off x="8271720" y="1774440"/>
            <a:ext cx="1806840" cy="65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8240" bIns="0">
            <a:spAutoFit/>
          </a:bodyPr>
          <a:p>
            <a:pPr marL="36720" indent="-22320">
              <a:lnSpc>
                <a:spcPts val="2401"/>
              </a:lnSpc>
              <a:spcBef>
                <a:spcPts val="380"/>
              </a:spcBef>
            </a:pPr>
            <a:r>
              <a:rPr b="0" lang="fr-FR" sz="2200" spc="-52" strike="noStrike">
                <a:solidFill>
                  <a:srgbClr val="ffffff"/>
                </a:solidFill>
                <a:latin typeface="Calibri"/>
                <a:ea typeface="DejaVu Sans"/>
              </a:rPr>
              <a:t>Tests </a:t>
            </a:r>
            <a:r>
              <a:rPr b="0" lang="fr-FR" sz="2200" spc="-12" strike="noStrike">
                <a:solidFill>
                  <a:srgbClr val="ffffff"/>
                </a:solidFill>
                <a:latin typeface="Calibri"/>
                <a:ea typeface="DejaVu Sans"/>
              </a:rPr>
              <a:t>unitaires  Infrastructure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396" name="CustomShape 11"/>
          <p:cNvSpPr/>
          <p:nvPr/>
        </p:nvSpPr>
        <p:spPr>
          <a:xfrm>
            <a:off x="171360" y="3920760"/>
            <a:ext cx="11846520" cy="2564640"/>
          </a:xfrm>
          <a:custGeom>
            <a:avLst/>
            <a:gdLst/>
            <a:ahLst/>
            <a:rect l="l" t="t" r="r" b="b"/>
            <a:pathLst>
              <a:path w="11849100" h="2567304">
                <a:moveTo>
                  <a:pt x="10565611" y="0"/>
                </a:moveTo>
                <a:lnTo>
                  <a:pt x="10565611" y="641748"/>
                </a:lnTo>
                <a:lnTo>
                  <a:pt x="0" y="641748"/>
                </a:lnTo>
                <a:lnTo>
                  <a:pt x="0" y="1925235"/>
                </a:lnTo>
                <a:lnTo>
                  <a:pt x="10565611" y="1925235"/>
                </a:lnTo>
                <a:lnTo>
                  <a:pt x="10565611" y="2566984"/>
                </a:lnTo>
                <a:lnTo>
                  <a:pt x="11849095" y="1283498"/>
                </a:lnTo>
                <a:lnTo>
                  <a:pt x="10565611" y="0"/>
                </a:lnTo>
                <a:close/>
              </a:path>
            </a:pathLst>
          </a:custGeom>
          <a:solidFill>
            <a:srgbClr val="cfd5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12"/>
          <p:cNvSpPr/>
          <p:nvPr/>
        </p:nvSpPr>
        <p:spPr>
          <a:xfrm>
            <a:off x="2004840" y="46908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2348847" y="0"/>
                </a:moveTo>
                <a:lnTo>
                  <a:pt x="171135" y="0"/>
                </a:lnTo>
                <a:lnTo>
                  <a:pt x="125640" y="6113"/>
                </a:lnTo>
                <a:lnTo>
                  <a:pt x="84759" y="23364"/>
                </a:lnTo>
                <a:lnTo>
                  <a:pt x="50124" y="50124"/>
                </a:lnTo>
                <a:lnTo>
                  <a:pt x="23364" y="84759"/>
                </a:lnTo>
                <a:lnTo>
                  <a:pt x="6113" y="125640"/>
                </a:lnTo>
                <a:lnTo>
                  <a:pt x="0" y="171135"/>
                </a:lnTo>
                <a:lnTo>
                  <a:pt x="0" y="855658"/>
                </a:lnTo>
                <a:lnTo>
                  <a:pt x="6113" y="901153"/>
                </a:lnTo>
                <a:lnTo>
                  <a:pt x="23364" y="942033"/>
                </a:lnTo>
                <a:lnTo>
                  <a:pt x="50124" y="976669"/>
                </a:lnTo>
                <a:lnTo>
                  <a:pt x="84759" y="1003428"/>
                </a:lnTo>
                <a:lnTo>
                  <a:pt x="125640" y="1020680"/>
                </a:lnTo>
                <a:lnTo>
                  <a:pt x="171135" y="1026793"/>
                </a:lnTo>
                <a:lnTo>
                  <a:pt x="2348847" y="1026793"/>
                </a:lnTo>
                <a:lnTo>
                  <a:pt x="2394341" y="1020680"/>
                </a:lnTo>
                <a:lnTo>
                  <a:pt x="2435222" y="1003428"/>
                </a:lnTo>
                <a:lnTo>
                  <a:pt x="2469858" y="976669"/>
                </a:lnTo>
                <a:lnTo>
                  <a:pt x="2496617" y="942033"/>
                </a:lnTo>
                <a:lnTo>
                  <a:pt x="2513869" y="901153"/>
                </a:lnTo>
                <a:lnTo>
                  <a:pt x="2519982" y="855658"/>
                </a:lnTo>
                <a:lnTo>
                  <a:pt x="2519982" y="171135"/>
                </a:lnTo>
                <a:lnTo>
                  <a:pt x="2513869" y="125640"/>
                </a:lnTo>
                <a:lnTo>
                  <a:pt x="2496617" y="84759"/>
                </a:lnTo>
                <a:lnTo>
                  <a:pt x="2469858" y="50124"/>
                </a:lnTo>
                <a:lnTo>
                  <a:pt x="2435222" y="23364"/>
                </a:lnTo>
                <a:lnTo>
                  <a:pt x="2394341" y="6113"/>
                </a:lnTo>
                <a:lnTo>
                  <a:pt x="2348847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13"/>
          <p:cNvSpPr/>
          <p:nvPr/>
        </p:nvSpPr>
        <p:spPr>
          <a:xfrm>
            <a:off x="2004840" y="46908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0" y="171135"/>
                </a:moveTo>
                <a:lnTo>
                  <a:pt x="6113" y="125640"/>
                </a:lnTo>
                <a:lnTo>
                  <a:pt x="23364" y="84759"/>
                </a:lnTo>
                <a:lnTo>
                  <a:pt x="50124" y="50124"/>
                </a:lnTo>
                <a:lnTo>
                  <a:pt x="84759" y="23364"/>
                </a:lnTo>
                <a:lnTo>
                  <a:pt x="125640" y="6113"/>
                </a:lnTo>
                <a:lnTo>
                  <a:pt x="171135" y="0"/>
                </a:lnTo>
                <a:lnTo>
                  <a:pt x="2348848" y="0"/>
                </a:lnTo>
                <a:lnTo>
                  <a:pt x="2394342" y="6113"/>
                </a:lnTo>
                <a:lnTo>
                  <a:pt x="2435223" y="23364"/>
                </a:lnTo>
                <a:lnTo>
                  <a:pt x="2469858" y="50124"/>
                </a:lnTo>
                <a:lnTo>
                  <a:pt x="2496618" y="84759"/>
                </a:lnTo>
                <a:lnTo>
                  <a:pt x="2513869" y="125640"/>
                </a:lnTo>
                <a:lnTo>
                  <a:pt x="2519983" y="171135"/>
                </a:lnTo>
                <a:lnTo>
                  <a:pt x="2519983" y="855658"/>
                </a:lnTo>
                <a:lnTo>
                  <a:pt x="2513869" y="901153"/>
                </a:lnTo>
                <a:lnTo>
                  <a:pt x="2496618" y="942034"/>
                </a:lnTo>
                <a:lnTo>
                  <a:pt x="2469858" y="976669"/>
                </a:lnTo>
                <a:lnTo>
                  <a:pt x="2435223" y="1003429"/>
                </a:lnTo>
                <a:lnTo>
                  <a:pt x="2394342" y="1020680"/>
                </a:lnTo>
                <a:lnTo>
                  <a:pt x="2348848" y="1026794"/>
                </a:lnTo>
                <a:lnTo>
                  <a:pt x="171135" y="1026794"/>
                </a:lnTo>
                <a:lnTo>
                  <a:pt x="125640" y="1020680"/>
                </a:lnTo>
                <a:lnTo>
                  <a:pt x="84759" y="1003429"/>
                </a:lnTo>
                <a:lnTo>
                  <a:pt x="50124" y="976669"/>
                </a:lnTo>
                <a:lnTo>
                  <a:pt x="23364" y="942034"/>
                </a:lnTo>
                <a:lnTo>
                  <a:pt x="6113" y="901153"/>
                </a:lnTo>
                <a:lnTo>
                  <a:pt x="0" y="855658"/>
                </a:lnTo>
                <a:lnTo>
                  <a:pt x="0" y="171135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14"/>
          <p:cNvSpPr/>
          <p:nvPr/>
        </p:nvSpPr>
        <p:spPr>
          <a:xfrm>
            <a:off x="2175840" y="4777920"/>
            <a:ext cx="2175480" cy="77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240" bIns="0">
            <a:spAutoFit/>
          </a:bodyPr>
          <a:p>
            <a:pPr marL="349200" indent="-334800">
              <a:lnSpc>
                <a:spcPts val="2809"/>
              </a:lnSpc>
              <a:spcBef>
                <a:spcPts val="451"/>
              </a:spcBef>
            </a:pPr>
            <a:r>
              <a:rPr b="0" lang="fr-FR" sz="2600" spc="-12" strike="noStrike">
                <a:solidFill>
                  <a:srgbClr val="ffffff"/>
                </a:solidFill>
                <a:latin typeface="Calibri"/>
                <a:ea typeface="DejaVu Sans"/>
              </a:rPr>
              <a:t>Déploiement </a:t>
            </a:r>
            <a:r>
              <a:rPr b="0" lang="fr-FR" sz="2600" spc="-7" strike="noStrike">
                <a:solidFill>
                  <a:srgbClr val="ffffff"/>
                </a:solidFill>
                <a:latin typeface="Calibri"/>
                <a:ea typeface="DejaVu Sans"/>
              </a:rPr>
              <a:t>en  </a:t>
            </a:r>
            <a:r>
              <a:rPr b="0" lang="fr-FR" sz="2600" spc="-12" strike="noStrike">
                <a:solidFill>
                  <a:srgbClr val="ffffff"/>
                </a:solidFill>
                <a:latin typeface="Calibri"/>
                <a:ea typeface="DejaVu Sans"/>
              </a:rPr>
              <a:t>production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400" name="CustomShape 15"/>
          <p:cNvSpPr/>
          <p:nvPr/>
        </p:nvSpPr>
        <p:spPr>
          <a:xfrm>
            <a:off x="4835880" y="46908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2348848" y="0"/>
                </a:moveTo>
                <a:lnTo>
                  <a:pt x="171135" y="0"/>
                </a:lnTo>
                <a:lnTo>
                  <a:pt x="125640" y="6113"/>
                </a:lnTo>
                <a:lnTo>
                  <a:pt x="84760" y="23364"/>
                </a:lnTo>
                <a:lnTo>
                  <a:pt x="50124" y="50124"/>
                </a:lnTo>
                <a:lnTo>
                  <a:pt x="23365" y="84759"/>
                </a:lnTo>
                <a:lnTo>
                  <a:pt x="6113" y="125640"/>
                </a:lnTo>
                <a:lnTo>
                  <a:pt x="0" y="171135"/>
                </a:lnTo>
                <a:lnTo>
                  <a:pt x="0" y="855658"/>
                </a:lnTo>
                <a:lnTo>
                  <a:pt x="6113" y="901153"/>
                </a:lnTo>
                <a:lnTo>
                  <a:pt x="23365" y="942033"/>
                </a:lnTo>
                <a:lnTo>
                  <a:pt x="50124" y="976669"/>
                </a:lnTo>
                <a:lnTo>
                  <a:pt x="84760" y="1003428"/>
                </a:lnTo>
                <a:lnTo>
                  <a:pt x="125640" y="1020680"/>
                </a:lnTo>
                <a:lnTo>
                  <a:pt x="171135" y="1026793"/>
                </a:lnTo>
                <a:lnTo>
                  <a:pt x="2348848" y="1026793"/>
                </a:lnTo>
                <a:lnTo>
                  <a:pt x="2394342" y="1020680"/>
                </a:lnTo>
                <a:lnTo>
                  <a:pt x="2435223" y="1003428"/>
                </a:lnTo>
                <a:lnTo>
                  <a:pt x="2469859" y="976669"/>
                </a:lnTo>
                <a:lnTo>
                  <a:pt x="2496618" y="942033"/>
                </a:lnTo>
                <a:lnTo>
                  <a:pt x="2513870" y="901153"/>
                </a:lnTo>
                <a:lnTo>
                  <a:pt x="2519983" y="855658"/>
                </a:lnTo>
                <a:lnTo>
                  <a:pt x="2519983" y="171135"/>
                </a:lnTo>
                <a:lnTo>
                  <a:pt x="2513870" y="125640"/>
                </a:lnTo>
                <a:lnTo>
                  <a:pt x="2496618" y="84759"/>
                </a:lnTo>
                <a:lnTo>
                  <a:pt x="2469859" y="50124"/>
                </a:lnTo>
                <a:lnTo>
                  <a:pt x="2435223" y="23364"/>
                </a:lnTo>
                <a:lnTo>
                  <a:pt x="2394342" y="6113"/>
                </a:lnTo>
                <a:lnTo>
                  <a:pt x="2348848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16"/>
          <p:cNvSpPr/>
          <p:nvPr/>
        </p:nvSpPr>
        <p:spPr>
          <a:xfrm>
            <a:off x="4835880" y="46908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0" y="171135"/>
                </a:moveTo>
                <a:lnTo>
                  <a:pt x="6113" y="125640"/>
                </a:lnTo>
                <a:lnTo>
                  <a:pt x="23364" y="84759"/>
                </a:lnTo>
                <a:lnTo>
                  <a:pt x="50124" y="50124"/>
                </a:lnTo>
                <a:lnTo>
                  <a:pt x="84759" y="23364"/>
                </a:lnTo>
                <a:lnTo>
                  <a:pt x="125640" y="6113"/>
                </a:lnTo>
                <a:lnTo>
                  <a:pt x="171135" y="0"/>
                </a:lnTo>
                <a:lnTo>
                  <a:pt x="2348848" y="0"/>
                </a:lnTo>
                <a:lnTo>
                  <a:pt x="2394342" y="6113"/>
                </a:lnTo>
                <a:lnTo>
                  <a:pt x="2435223" y="23364"/>
                </a:lnTo>
                <a:lnTo>
                  <a:pt x="2469858" y="50124"/>
                </a:lnTo>
                <a:lnTo>
                  <a:pt x="2496618" y="84759"/>
                </a:lnTo>
                <a:lnTo>
                  <a:pt x="2513869" y="125640"/>
                </a:lnTo>
                <a:lnTo>
                  <a:pt x="2519983" y="171135"/>
                </a:lnTo>
                <a:lnTo>
                  <a:pt x="2519983" y="855658"/>
                </a:lnTo>
                <a:lnTo>
                  <a:pt x="2513869" y="901153"/>
                </a:lnTo>
                <a:lnTo>
                  <a:pt x="2496618" y="942034"/>
                </a:lnTo>
                <a:lnTo>
                  <a:pt x="2469858" y="976669"/>
                </a:lnTo>
                <a:lnTo>
                  <a:pt x="2435223" y="1003429"/>
                </a:lnTo>
                <a:lnTo>
                  <a:pt x="2394342" y="1020680"/>
                </a:lnTo>
                <a:lnTo>
                  <a:pt x="2348848" y="1026794"/>
                </a:lnTo>
                <a:lnTo>
                  <a:pt x="171135" y="1026794"/>
                </a:lnTo>
                <a:lnTo>
                  <a:pt x="125640" y="1020680"/>
                </a:lnTo>
                <a:lnTo>
                  <a:pt x="84759" y="1003429"/>
                </a:lnTo>
                <a:lnTo>
                  <a:pt x="50124" y="976669"/>
                </a:lnTo>
                <a:lnTo>
                  <a:pt x="23364" y="942034"/>
                </a:lnTo>
                <a:lnTo>
                  <a:pt x="6113" y="901153"/>
                </a:lnTo>
                <a:lnTo>
                  <a:pt x="0" y="855658"/>
                </a:lnTo>
                <a:lnTo>
                  <a:pt x="0" y="171135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17"/>
          <p:cNvSpPr/>
          <p:nvPr/>
        </p:nvSpPr>
        <p:spPr>
          <a:xfrm>
            <a:off x="5259600" y="4777920"/>
            <a:ext cx="1670760" cy="77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240" bIns="0">
            <a:spAutoFit/>
          </a:bodyPr>
          <a:p>
            <a:pPr marL="12600" indent="351000">
              <a:lnSpc>
                <a:spcPts val="2809"/>
              </a:lnSpc>
              <a:spcBef>
                <a:spcPts val="451"/>
              </a:spcBef>
            </a:pPr>
            <a:r>
              <a:rPr b="0" lang="fr-FR" sz="2600" spc="-72" strike="noStrike">
                <a:solidFill>
                  <a:srgbClr val="ffffff"/>
                </a:solidFill>
                <a:latin typeface="Calibri"/>
                <a:ea typeface="DejaVu Sans"/>
              </a:rPr>
              <a:t>Test </a:t>
            </a:r>
            <a:r>
              <a:rPr b="0" lang="fr-FR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de  disponibili</a:t>
            </a:r>
            <a:r>
              <a:rPr b="0" lang="fr-FR" sz="2600" spc="-32" strike="noStrike">
                <a:solidFill>
                  <a:srgbClr val="ffffff"/>
                </a:solidFill>
                <a:latin typeface="Calibri"/>
                <a:ea typeface="DejaVu Sans"/>
              </a:rPr>
              <a:t>t</a:t>
            </a:r>
            <a:r>
              <a:rPr b="0" lang="fr-FR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é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403" name="CustomShape 18"/>
          <p:cNvSpPr/>
          <p:nvPr/>
        </p:nvSpPr>
        <p:spPr>
          <a:xfrm>
            <a:off x="7667280" y="46908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2348848" y="0"/>
                </a:moveTo>
                <a:lnTo>
                  <a:pt x="171135" y="0"/>
                </a:lnTo>
                <a:lnTo>
                  <a:pt x="125640" y="6113"/>
                </a:lnTo>
                <a:lnTo>
                  <a:pt x="84760" y="23364"/>
                </a:lnTo>
                <a:lnTo>
                  <a:pt x="50124" y="50124"/>
                </a:lnTo>
                <a:lnTo>
                  <a:pt x="23365" y="84759"/>
                </a:lnTo>
                <a:lnTo>
                  <a:pt x="6113" y="125640"/>
                </a:lnTo>
                <a:lnTo>
                  <a:pt x="0" y="171135"/>
                </a:lnTo>
                <a:lnTo>
                  <a:pt x="0" y="855658"/>
                </a:lnTo>
                <a:lnTo>
                  <a:pt x="6113" y="901153"/>
                </a:lnTo>
                <a:lnTo>
                  <a:pt x="23365" y="942033"/>
                </a:lnTo>
                <a:lnTo>
                  <a:pt x="50124" y="976669"/>
                </a:lnTo>
                <a:lnTo>
                  <a:pt x="84760" y="1003428"/>
                </a:lnTo>
                <a:lnTo>
                  <a:pt x="125640" y="1020680"/>
                </a:lnTo>
                <a:lnTo>
                  <a:pt x="171135" y="1026793"/>
                </a:lnTo>
                <a:lnTo>
                  <a:pt x="2348848" y="1026793"/>
                </a:lnTo>
                <a:lnTo>
                  <a:pt x="2394342" y="1020680"/>
                </a:lnTo>
                <a:lnTo>
                  <a:pt x="2435223" y="1003428"/>
                </a:lnTo>
                <a:lnTo>
                  <a:pt x="2469859" y="976669"/>
                </a:lnTo>
                <a:lnTo>
                  <a:pt x="2496618" y="942033"/>
                </a:lnTo>
                <a:lnTo>
                  <a:pt x="2513870" y="901153"/>
                </a:lnTo>
                <a:lnTo>
                  <a:pt x="2519983" y="855658"/>
                </a:lnTo>
                <a:lnTo>
                  <a:pt x="2519983" y="171135"/>
                </a:lnTo>
                <a:lnTo>
                  <a:pt x="2513870" y="125640"/>
                </a:lnTo>
                <a:lnTo>
                  <a:pt x="2496618" y="84759"/>
                </a:lnTo>
                <a:lnTo>
                  <a:pt x="2469859" y="50124"/>
                </a:lnTo>
                <a:lnTo>
                  <a:pt x="2435223" y="23364"/>
                </a:lnTo>
                <a:lnTo>
                  <a:pt x="2394342" y="6113"/>
                </a:lnTo>
                <a:lnTo>
                  <a:pt x="2348848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19"/>
          <p:cNvSpPr/>
          <p:nvPr/>
        </p:nvSpPr>
        <p:spPr>
          <a:xfrm>
            <a:off x="7667280" y="4690800"/>
            <a:ext cx="2517840" cy="1024200"/>
          </a:xfrm>
          <a:custGeom>
            <a:avLst/>
            <a:gdLst/>
            <a:ahLst/>
            <a:rect l="l" t="t" r="r" b="b"/>
            <a:pathLst>
              <a:path w="2520315" h="1026795">
                <a:moveTo>
                  <a:pt x="0" y="171135"/>
                </a:moveTo>
                <a:lnTo>
                  <a:pt x="6113" y="125640"/>
                </a:lnTo>
                <a:lnTo>
                  <a:pt x="23364" y="84759"/>
                </a:lnTo>
                <a:lnTo>
                  <a:pt x="50124" y="50124"/>
                </a:lnTo>
                <a:lnTo>
                  <a:pt x="84759" y="23364"/>
                </a:lnTo>
                <a:lnTo>
                  <a:pt x="125640" y="6113"/>
                </a:lnTo>
                <a:lnTo>
                  <a:pt x="171135" y="0"/>
                </a:lnTo>
                <a:lnTo>
                  <a:pt x="2348848" y="0"/>
                </a:lnTo>
                <a:lnTo>
                  <a:pt x="2394342" y="6113"/>
                </a:lnTo>
                <a:lnTo>
                  <a:pt x="2435223" y="23364"/>
                </a:lnTo>
                <a:lnTo>
                  <a:pt x="2469858" y="50124"/>
                </a:lnTo>
                <a:lnTo>
                  <a:pt x="2496618" y="84759"/>
                </a:lnTo>
                <a:lnTo>
                  <a:pt x="2513869" y="125640"/>
                </a:lnTo>
                <a:lnTo>
                  <a:pt x="2519983" y="171135"/>
                </a:lnTo>
                <a:lnTo>
                  <a:pt x="2519983" y="855658"/>
                </a:lnTo>
                <a:lnTo>
                  <a:pt x="2513869" y="901153"/>
                </a:lnTo>
                <a:lnTo>
                  <a:pt x="2496618" y="942034"/>
                </a:lnTo>
                <a:lnTo>
                  <a:pt x="2469858" y="976669"/>
                </a:lnTo>
                <a:lnTo>
                  <a:pt x="2435223" y="1003429"/>
                </a:lnTo>
                <a:lnTo>
                  <a:pt x="2394342" y="1020680"/>
                </a:lnTo>
                <a:lnTo>
                  <a:pt x="2348848" y="1026794"/>
                </a:lnTo>
                <a:lnTo>
                  <a:pt x="171135" y="1026794"/>
                </a:lnTo>
                <a:lnTo>
                  <a:pt x="125640" y="1020680"/>
                </a:lnTo>
                <a:lnTo>
                  <a:pt x="84759" y="1003429"/>
                </a:lnTo>
                <a:lnTo>
                  <a:pt x="50124" y="976669"/>
                </a:lnTo>
                <a:lnTo>
                  <a:pt x="23364" y="942034"/>
                </a:lnTo>
                <a:lnTo>
                  <a:pt x="6113" y="901153"/>
                </a:lnTo>
                <a:lnTo>
                  <a:pt x="0" y="855658"/>
                </a:lnTo>
                <a:lnTo>
                  <a:pt x="0" y="171135"/>
                </a:lnTo>
                <a:close/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20"/>
          <p:cNvSpPr/>
          <p:nvPr/>
        </p:nvSpPr>
        <p:spPr>
          <a:xfrm>
            <a:off x="7560000" y="4752000"/>
            <a:ext cx="2409120" cy="8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240" bIns="0">
            <a:spAutoFit/>
          </a:bodyPr>
          <a:p>
            <a:pPr marL="12600" indent="532800">
              <a:lnSpc>
                <a:spcPts val="2809"/>
              </a:lnSpc>
              <a:spcBef>
                <a:spcPts val="451"/>
              </a:spcBef>
            </a:pPr>
            <a:r>
              <a:rPr b="0" lang="fr-FR" sz="2600" spc="-55" strike="noStrike">
                <a:solidFill>
                  <a:srgbClr val="ffffff"/>
                </a:solidFill>
                <a:latin typeface="Calibri"/>
                <a:ea typeface="DejaVu Sans"/>
              </a:rPr>
              <a:t>  </a:t>
            </a:r>
            <a:r>
              <a:rPr b="0" lang="fr-FR" sz="2600" spc="-55" strike="noStrike">
                <a:solidFill>
                  <a:srgbClr val="ffffff"/>
                </a:solidFill>
                <a:latin typeface="Calibri"/>
                <a:ea typeface="DejaVu Sans"/>
              </a:rPr>
              <a:t>Analyse de</a:t>
            </a:r>
            <a:endParaRPr b="0" lang="fr-FR" sz="2600" spc="-1" strike="noStrike">
              <a:latin typeface="Arial"/>
            </a:endParaRPr>
          </a:p>
          <a:p>
            <a:pPr marL="12600" indent="532800">
              <a:lnSpc>
                <a:spcPts val="2809"/>
              </a:lnSpc>
              <a:spcBef>
                <a:spcPts val="451"/>
              </a:spcBef>
            </a:pPr>
            <a:r>
              <a:rPr b="0" lang="fr-FR" sz="2600" spc="-55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fr-FR" sz="2600" spc="-55" strike="noStrike">
                <a:solidFill>
                  <a:srgbClr val="ffffff"/>
                </a:solidFill>
                <a:latin typeface="Calibri"/>
                <a:ea typeface="DejaVu Sans"/>
              </a:rPr>
              <a:t>vulnérabilité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406" name="CustomShape 21"/>
          <p:cNvSpPr/>
          <p:nvPr/>
        </p:nvSpPr>
        <p:spPr>
          <a:xfrm>
            <a:off x="71640" y="16920"/>
            <a:ext cx="966024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Pipeline 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: </a:t>
            </a: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Continuous </a:t>
            </a:r>
            <a:r>
              <a:rPr b="0" lang="fr-FR" sz="4400" spc="-12" strike="noStrike">
                <a:solidFill>
                  <a:srgbClr val="000000"/>
                </a:solidFill>
                <a:latin typeface="Calibri Light"/>
                <a:ea typeface="DejaVu Sans"/>
              </a:rPr>
              <a:t>Deployment 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: </a:t>
            </a: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CI 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+</a:t>
            </a:r>
            <a:r>
              <a:rPr b="0" lang="fr-FR" sz="4400" spc="12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CD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07" name="CustomShape 22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23"/>
          <p:cNvSpPr/>
          <p:nvPr/>
        </p:nvSpPr>
        <p:spPr>
          <a:xfrm>
            <a:off x="0" y="6487560"/>
            <a:ext cx="12180960" cy="367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24"/>
          <p:cNvSpPr/>
          <p:nvPr/>
        </p:nvSpPr>
        <p:spPr>
          <a:xfrm>
            <a:off x="743400" y="6560280"/>
            <a:ext cx="4530600" cy="2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15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1500" spc="-12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15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15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</a:t>
            </a:r>
            <a:r>
              <a:rPr b="0" lang="fr-FR" sz="1500" spc="-7" strike="noStrike">
                <a:solidFill>
                  <a:srgbClr val="000000"/>
                </a:solidFill>
                <a:latin typeface="Calibri"/>
                <a:ea typeface="DejaVu Sans"/>
              </a:rPr>
              <a:t>continue</a:t>
            </a:r>
            <a:r>
              <a:rPr b="0" lang="fr-FR" sz="1500" spc="7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5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410" name="CustomShape 25"/>
          <p:cNvSpPr/>
          <p:nvPr/>
        </p:nvSpPr>
        <p:spPr>
          <a:xfrm>
            <a:off x="132480" y="6560280"/>
            <a:ext cx="490680" cy="2512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26"/>
          <p:cNvSpPr/>
          <p:nvPr/>
        </p:nvSpPr>
        <p:spPr>
          <a:xfrm>
            <a:off x="4540320" y="2954880"/>
            <a:ext cx="3108960" cy="14454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27"/>
          <p:cNvSpPr/>
          <p:nvPr/>
        </p:nvSpPr>
        <p:spPr>
          <a:xfrm>
            <a:off x="11448000" y="6487200"/>
            <a:ext cx="4320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38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2017800" y="2398320"/>
            <a:ext cx="885240" cy="675720"/>
          </a:xfrm>
          <a:custGeom>
            <a:avLst/>
            <a:gdLst/>
            <a:ahLst/>
            <a:rect l="l" t="t" r="r" b="b"/>
            <a:pathLst>
              <a:path w="887730" h="678180">
                <a:moveTo>
                  <a:pt x="0" y="0"/>
                </a:moveTo>
                <a:lnTo>
                  <a:pt x="887651" y="0"/>
                </a:lnTo>
                <a:lnTo>
                  <a:pt x="887651" y="550511"/>
                </a:lnTo>
                <a:lnTo>
                  <a:pt x="829796" y="551761"/>
                </a:lnTo>
                <a:lnTo>
                  <a:pt x="776944" y="555307"/>
                </a:lnTo>
                <a:lnTo>
                  <a:pt x="728594" y="560846"/>
                </a:lnTo>
                <a:lnTo>
                  <a:pt x="684244" y="568075"/>
                </a:lnTo>
                <a:lnTo>
                  <a:pt x="643396" y="576691"/>
                </a:lnTo>
                <a:lnTo>
                  <a:pt x="605550" y="586388"/>
                </a:lnTo>
                <a:lnTo>
                  <a:pt x="536858" y="607817"/>
                </a:lnTo>
                <a:lnTo>
                  <a:pt x="474169" y="629934"/>
                </a:lnTo>
                <a:lnTo>
                  <a:pt x="443825" y="640491"/>
                </a:lnTo>
                <a:lnTo>
                  <a:pt x="382636" y="659086"/>
                </a:lnTo>
                <a:lnTo>
                  <a:pt x="317446" y="672298"/>
                </a:lnTo>
                <a:lnTo>
                  <a:pt x="244254" y="677698"/>
                </a:lnTo>
                <a:lnTo>
                  <a:pt x="203406" y="676710"/>
                </a:lnTo>
                <a:lnTo>
                  <a:pt x="159056" y="672858"/>
                </a:lnTo>
                <a:lnTo>
                  <a:pt x="110706" y="665840"/>
                </a:lnTo>
                <a:lnTo>
                  <a:pt x="57854" y="655351"/>
                </a:lnTo>
                <a:lnTo>
                  <a:pt x="0" y="641087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2"/>
          <p:cNvSpPr/>
          <p:nvPr/>
        </p:nvSpPr>
        <p:spPr>
          <a:xfrm>
            <a:off x="2234880" y="2431800"/>
            <a:ext cx="450360" cy="10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600" spc="-7" strike="noStrike">
                <a:solidFill>
                  <a:srgbClr val="000000"/>
                </a:solidFill>
                <a:latin typeface="Calibri"/>
                <a:ea typeface="DejaVu Sans"/>
              </a:rPr>
              <a:t>Git</a:t>
            </a:r>
            <a:r>
              <a:rPr b="0" lang="fr-FR" sz="600" spc="-3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600" spc="-7" strike="noStrike">
                <a:solidFill>
                  <a:srgbClr val="000000"/>
                </a:solidFill>
                <a:latin typeface="Calibri"/>
                <a:ea typeface="DejaVu Sans"/>
              </a:rPr>
              <a:t>repository</a:t>
            </a:r>
            <a:endParaRPr b="0" lang="fr-FR" sz="6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8531280" y="806400"/>
            <a:ext cx="2216880" cy="1184400"/>
          </a:xfrm>
          <a:custGeom>
            <a:avLst/>
            <a:gdLst/>
            <a:ahLst/>
            <a:rect l="l" t="t" r="r" b="b"/>
            <a:pathLst>
              <a:path w="2219325" h="1186814">
                <a:moveTo>
                  <a:pt x="2150351" y="1153360"/>
                </a:moveTo>
                <a:lnTo>
                  <a:pt x="2133907" y="1184170"/>
                </a:lnTo>
                <a:lnTo>
                  <a:pt x="2219071" y="1186440"/>
                </a:lnTo>
                <a:lnTo>
                  <a:pt x="2199850" y="1159338"/>
                </a:lnTo>
                <a:lnTo>
                  <a:pt x="2161551" y="1159338"/>
                </a:lnTo>
                <a:lnTo>
                  <a:pt x="2150351" y="1153360"/>
                </a:lnTo>
                <a:close/>
                <a:moveTo>
                  <a:pt x="2153341" y="1147758"/>
                </a:moveTo>
                <a:lnTo>
                  <a:pt x="2150351" y="1153360"/>
                </a:lnTo>
                <a:lnTo>
                  <a:pt x="2161551" y="1159338"/>
                </a:lnTo>
                <a:lnTo>
                  <a:pt x="2164541" y="1153736"/>
                </a:lnTo>
                <a:lnTo>
                  <a:pt x="2153341" y="1147758"/>
                </a:lnTo>
                <a:close/>
                <a:moveTo>
                  <a:pt x="2169787" y="1116947"/>
                </a:moveTo>
                <a:lnTo>
                  <a:pt x="2153341" y="1147758"/>
                </a:lnTo>
                <a:lnTo>
                  <a:pt x="2164541" y="1153736"/>
                </a:lnTo>
                <a:lnTo>
                  <a:pt x="2161551" y="1159338"/>
                </a:lnTo>
                <a:lnTo>
                  <a:pt x="2199850" y="1159338"/>
                </a:lnTo>
                <a:lnTo>
                  <a:pt x="2169787" y="1116947"/>
                </a:lnTo>
                <a:close/>
                <a:moveTo>
                  <a:pt x="2990" y="0"/>
                </a:moveTo>
                <a:lnTo>
                  <a:pt x="0" y="5601"/>
                </a:lnTo>
                <a:lnTo>
                  <a:pt x="2150351" y="1153360"/>
                </a:lnTo>
                <a:lnTo>
                  <a:pt x="2153341" y="1147758"/>
                </a:lnTo>
                <a:lnTo>
                  <a:pt x="29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4"/>
          <p:cNvSpPr/>
          <p:nvPr/>
        </p:nvSpPr>
        <p:spPr>
          <a:xfrm>
            <a:off x="7831800" y="214920"/>
            <a:ext cx="1400040" cy="117000"/>
          </a:xfrm>
          <a:custGeom>
            <a:avLst/>
            <a:gdLst/>
            <a:ahLst/>
            <a:rect l="l" t="t" r="r" b="b"/>
            <a:pathLst>
              <a:path w="1402715" h="119379">
                <a:moveTo>
                  <a:pt x="1402450" y="0"/>
                </a:moveTo>
                <a:lnTo>
                  <a:pt x="1366701" y="37560"/>
                </a:lnTo>
                <a:lnTo>
                  <a:pt x="1306712" y="59977"/>
                </a:lnTo>
                <a:lnTo>
                  <a:pt x="1267154" y="70180"/>
                </a:lnTo>
                <a:lnTo>
                  <a:pt x="1221790" y="79618"/>
                </a:lnTo>
                <a:lnTo>
                  <a:pt x="1171050" y="88217"/>
                </a:lnTo>
                <a:lnTo>
                  <a:pt x="1115359" y="95904"/>
                </a:lnTo>
                <a:lnTo>
                  <a:pt x="1055146" y="102608"/>
                </a:lnTo>
                <a:lnTo>
                  <a:pt x="990839" y="108255"/>
                </a:lnTo>
                <a:lnTo>
                  <a:pt x="922866" y="112774"/>
                </a:lnTo>
                <a:lnTo>
                  <a:pt x="851654" y="116091"/>
                </a:lnTo>
                <a:lnTo>
                  <a:pt x="777631" y="118135"/>
                </a:lnTo>
                <a:lnTo>
                  <a:pt x="701225" y="118832"/>
                </a:lnTo>
                <a:lnTo>
                  <a:pt x="624818" y="118135"/>
                </a:lnTo>
                <a:lnTo>
                  <a:pt x="550795" y="116091"/>
                </a:lnTo>
                <a:lnTo>
                  <a:pt x="479583" y="112774"/>
                </a:lnTo>
                <a:lnTo>
                  <a:pt x="411610" y="108255"/>
                </a:lnTo>
                <a:lnTo>
                  <a:pt x="347303" y="102608"/>
                </a:lnTo>
                <a:lnTo>
                  <a:pt x="287090" y="95904"/>
                </a:lnTo>
                <a:lnTo>
                  <a:pt x="231399" y="88217"/>
                </a:lnTo>
                <a:lnTo>
                  <a:pt x="180659" y="79618"/>
                </a:lnTo>
                <a:lnTo>
                  <a:pt x="135295" y="70180"/>
                </a:lnTo>
                <a:lnTo>
                  <a:pt x="95737" y="59977"/>
                </a:lnTo>
                <a:lnTo>
                  <a:pt x="35748" y="37560"/>
                </a:lnTo>
                <a:lnTo>
                  <a:pt x="4114" y="12948"/>
                </a:lnTo>
                <a:lnTo>
                  <a:pt x="0" y="0"/>
                </a:lnTo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5"/>
          <p:cNvSpPr/>
          <p:nvPr/>
        </p:nvSpPr>
        <p:spPr>
          <a:xfrm>
            <a:off x="7831800" y="96120"/>
            <a:ext cx="1400040" cy="710640"/>
          </a:xfrm>
          <a:custGeom>
            <a:avLst/>
            <a:gdLst/>
            <a:ahLst/>
            <a:rect l="l" t="t" r="r" b="b"/>
            <a:pathLst>
              <a:path w="1402715" h="713105">
                <a:moveTo>
                  <a:pt x="0" y="118832"/>
                </a:moveTo>
                <a:lnTo>
                  <a:pt x="35748" y="81272"/>
                </a:lnTo>
                <a:lnTo>
                  <a:pt x="95737" y="58855"/>
                </a:lnTo>
                <a:lnTo>
                  <a:pt x="135295" y="48651"/>
                </a:lnTo>
                <a:lnTo>
                  <a:pt x="180659" y="39213"/>
                </a:lnTo>
                <a:lnTo>
                  <a:pt x="231399" y="30615"/>
                </a:lnTo>
                <a:lnTo>
                  <a:pt x="287090" y="22927"/>
                </a:lnTo>
                <a:lnTo>
                  <a:pt x="347303" y="16224"/>
                </a:lnTo>
                <a:lnTo>
                  <a:pt x="411610" y="10576"/>
                </a:lnTo>
                <a:lnTo>
                  <a:pt x="479583" y="6058"/>
                </a:lnTo>
                <a:lnTo>
                  <a:pt x="550795" y="2740"/>
                </a:lnTo>
                <a:lnTo>
                  <a:pt x="624818" y="697"/>
                </a:lnTo>
                <a:lnTo>
                  <a:pt x="701225" y="0"/>
                </a:lnTo>
                <a:lnTo>
                  <a:pt x="777631" y="697"/>
                </a:lnTo>
                <a:lnTo>
                  <a:pt x="851654" y="2740"/>
                </a:lnTo>
                <a:lnTo>
                  <a:pt x="922866" y="6058"/>
                </a:lnTo>
                <a:lnTo>
                  <a:pt x="990839" y="10576"/>
                </a:lnTo>
                <a:lnTo>
                  <a:pt x="1055146" y="16224"/>
                </a:lnTo>
                <a:lnTo>
                  <a:pt x="1115359" y="22927"/>
                </a:lnTo>
                <a:lnTo>
                  <a:pt x="1171050" y="30615"/>
                </a:lnTo>
                <a:lnTo>
                  <a:pt x="1221790" y="39213"/>
                </a:lnTo>
                <a:lnTo>
                  <a:pt x="1267154" y="48651"/>
                </a:lnTo>
                <a:lnTo>
                  <a:pt x="1306712" y="58855"/>
                </a:lnTo>
                <a:lnTo>
                  <a:pt x="1366701" y="81272"/>
                </a:lnTo>
                <a:lnTo>
                  <a:pt x="1398335" y="105884"/>
                </a:lnTo>
                <a:lnTo>
                  <a:pt x="1402450" y="118832"/>
                </a:lnTo>
                <a:lnTo>
                  <a:pt x="1402450" y="594162"/>
                </a:lnTo>
                <a:lnTo>
                  <a:pt x="1366701" y="631722"/>
                </a:lnTo>
                <a:lnTo>
                  <a:pt x="1306712" y="654139"/>
                </a:lnTo>
                <a:lnTo>
                  <a:pt x="1267154" y="664343"/>
                </a:lnTo>
                <a:lnTo>
                  <a:pt x="1221790" y="673781"/>
                </a:lnTo>
                <a:lnTo>
                  <a:pt x="1171050" y="682379"/>
                </a:lnTo>
                <a:lnTo>
                  <a:pt x="1115359" y="690067"/>
                </a:lnTo>
                <a:lnTo>
                  <a:pt x="1055146" y="696770"/>
                </a:lnTo>
                <a:lnTo>
                  <a:pt x="990839" y="702418"/>
                </a:lnTo>
                <a:lnTo>
                  <a:pt x="922866" y="706936"/>
                </a:lnTo>
                <a:lnTo>
                  <a:pt x="851654" y="710254"/>
                </a:lnTo>
                <a:lnTo>
                  <a:pt x="777631" y="712297"/>
                </a:lnTo>
                <a:lnTo>
                  <a:pt x="701225" y="712995"/>
                </a:lnTo>
                <a:lnTo>
                  <a:pt x="624818" y="712297"/>
                </a:lnTo>
                <a:lnTo>
                  <a:pt x="550795" y="710254"/>
                </a:lnTo>
                <a:lnTo>
                  <a:pt x="479583" y="706936"/>
                </a:lnTo>
                <a:lnTo>
                  <a:pt x="411610" y="702418"/>
                </a:lnTo>
                <a:lnTo>
                  <a:pt x="347303" y="696770"/>
                </a:lnTo>
                <a:lnTo>
                  <a:pt x="287090" y="690067"/>
                </a:lnTo>
                <a:lnTo>
                  <a:pt x="231399" y="682379"/>
                </a:lnTo>
                <a:lnTo>
                  <a:pt x="180659" y="673781"/>
                </a:lnTo>
                <a:lnTo>
                  <a:pt x="135295" y="664343"/>
                </a:lnTo>
                <a:lnTo>
                  <a:pt x="95737" y="654139"/>
                </a:lnTo>
                <a:lnTo>
                  <a:pt x="35748" y="631722"/>
                </a:lnTo>
                <a:lnTo>
                  <a:pt x="4114" y="607110"/>
                </a:lnTo>
                <a:lnTo>
                  <a:pt x="0" y="594162"/>
                </a:lnTo>
                <a:lnTo>
                  <a:pt x="0" y="118832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6"/>
          <p:cNvSpPr/>
          <p:nvPr/>
        </p:nvSpPr>
        <p:spPr>
          <a:xfrm>
            <a:off x="8125560" y="382680"/>
            <a:ext cx="784800" cy="13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Container</a:t>
            </a:r>
            <a:r>
              <a:rPr b="0" lang="fr-FR" sz="800" spc="-4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Registry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419" name="CustomShape 7"/>
          <p:cNvSpPr/>
          <p:nvPr/>
        </p:nvSpPr>
        <p:spPr>
          <a:xfrm>
            <a:off x="2541960" y="5788080"/>
            <a:ext cx="1631160" cy="348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8"/>
          <p:cNvSpPr/>
          <p:nvPr/>
        </p:nvSpPr>
        <p:spPr>
          <a:xfrm>
            <a:off x="2635920" y="5815080"/>
            <a:ext cx="144396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7" strike="noStrike">
                <a:solidFill>
                  <a:srgbClr val="000000"/>
                </a:solidFill>
                <a:latin typeface="Calibri"/>
                <a:ea typeface="DejaVu Sans"/>
              </a:rPr>
              <a:t>Continuous</a:t>
            </a:r>
            <a:r>
              <a:rPr b="0" lang="fr-FR" sz="1200" spc="-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alibri"/>
                <a:ea typeface="DejaVu Sans"/>
              </a:rPr>
              <a:t>Integration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21" name="CustomShape 9"/>
          <p:cNvSpPr/>
          <p:nvPr/>
        </p:nvSpPr>
        <p:spPr>
          <a:xfrm>
            <a:off x="0" y="6039000"/>
            <a:ext cx="7041600" cy="168840"/>
          </a:xfrm>
          <a:custGeom>
            <a:avLst/>
            <a:gdLst/>
            <a:ahLst/>
            <a:rect l="l" t="t" r="r" b="b"/>
            <a:pathLst>
              <a:path w="7044055" h="171450">
                <a:moveTo>
                  <a:pt x="6872178" y="114301"/>
                </a:moveTo>
                <a:lnTo>
                  <a:pt x="6872178" y="171451"/>
                </a:lnTo>
                <a:lnTo>
                  <a:pt x="6986478" y="114301"/>
                </a:lnTo>
                <a:lnTo>
                  <a:pt x="6872178" y="114301"/>
                </a:lnTo>
                <a:close/>
                <a:moveTo>
                  <a:pt x="85724" y="0"/>
                </a:moveTo>
                <a:lnTo>
                  <a:pt x="52356" y="6736"/>
                </a:lnTo>
                <a:lnTo>
                  <a:pt x="25108" y="25108"/>
                </a:lnTo>
                <a:lnTo>
                  <a:pt x="6736" y="52356"/>
                </a:lnTo>
                <a:lnTo>
                  <a:pt x="0" y="85726"/>
                </a:lnTo>
                <a:lnTo>
                  <a:pt x="6736" y="119093"/>
                </a:lnTo>
                <a:lnTo>
                  <a:pt x="25108" y="146341"/>
                </a:lnTo>
                <a:lnTo>
                  <a:pt x="52356" y="164713"/>
                </a:lnTo>
                <a:lnTo>
                  <a:pt x="85724" y="171449"/>
                </a:lnTo>
                <a:lnTo>
                  <a:pt x="119092" y="164713"/>
                </a:lnTo>
                <a:lnTo>
                  <a:pt x="146341" y="146341"/>
                </a:lnTo>
                <a:lnTo>
                  <a:pt x="164713" y="119093"/>
                </a:lnTo>
                <a:lnTo>
                  <a:pt x="165680" y="114300"/>
                </a:lnTo>
                <a:lnTo>
                  <a:pt x="85724" y="114299"/>
                </a:lnTo>
                <a:lnTo>
                  <a:pt x="85724" y="57149"/>
                </a:lnTo>
                <a:lnTo>
                  <a:pt x="165680" y="57149"/>
                </a:lnTo>
                <a:lnTo>
                  <a:pt x="164713" y="52356"/>
                </a:lnTo>
                <a:lnTo>
                  <a:pt x="146341" y="25108"/>
                </a:lnTo>
                <a:lnTo>
                  <a:pt x="119092" y="6736"/>
                </a:lnTo>
                <a:lnTo>
                  <a:pt x="85724" y="0"/>
                </a:lnTo>
                <a:close/>
                <a:moveTo>
                  <a:pt x="6872178" y="57151"/>
                </a:moveTo>
                <a:lnTo>
                  <a:pt x="6872178" y="114301"/>
                </a:lnTo>
                <a:lnTo>
                  <a:pt x="6900755" y="114301"/>
                </a:lnTo>
                <a:lnTo>
                  <a:pt x="6900755" y="57151"/>
                </a:lnTo>
                <a:lnTo>
                  <a:pt x="6872178" y="57151"/>
                </a:lnTo>
                <a:close/>
                <a:moveTo>
                  <a:pt x="6872178" y="1"/>
                </a:moveTo>
                <a:lnTo>
                  <a:pt x="6872178" y="57151"/>
                </a:lnTo>
                <a:lnTo>
                  <a:pt x="6900755" y="57151"/>
                </a:lnTo>
                <a:lnTo>
                  <a:pt x="6900755" y="114301"/>
                </a:lnTo>
                <a:lnTo>
                  <a:pt x="6986480" y="114299"/>
                </a:lnTo>
                <a:lnTo>
                  <a:pt x="7043628" y="85726"/>
                </a:lnTo>
                <a:lnTo>
                  <a:pt x="6872178" y="1"/>
                </a:lnTo>
                <a:close/>
                <a:moveTo>
                  <a:pt x="165680" y="57150"/>
                </a:moveTo>
                <a:lnTo>
                  <a:pt x="171449" y="85726"/>
                </a:lnTo>
                <a:lnTo>
                  <a:pt x="165680" y="114300"/>
                </a:lnTo>
                <a:lnTo>
                  <a:pt x="6872178" y="114301"/>
                </a:lnTo>
                <a:lnTo>
                  <a:pt x="6872178" y="57151"/>
                </a:lnTo>
                <a:lnTo>
                  <a:pt x="165680" y="57150"/>
                </a:lnTo>
                <a:close/>
                <a:moveTo>
                  <a:pt x="85724" y="57149"/>
                </a:moveTo>
                <a:lnTo>
                  <a:pt x="85724" y="114299"/>
                </a:lnTo>
                <a:lnTo>
                  <a:pt x="165680" y="114299"/>
                </a:lnTo>
                <a:lnTo>
                  <a:pt x="171449" y="85724"/>
                </a:lnTo>
                <a:lnTo>
                  <a:pt x="165680" y="57150"/>
                </a:lnTo>
                <a:lnTo>
                  <a:pt x="85724" y="57149"/>
                </a:lnTo>
                <a:close/>
                <a:moveTo>
                  <a:pt x="165680" y="57149"/>
                </a:moveTo>
                <a:lnTo>
                  <a:pt x="85724" y="57149"/>
                </a:lnTo>
                <a:lnTo>
                  <a:pt x="165680" y="571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10"/>
          <p:cNvSpPr/>
          <p:nvPr/>
        </p:nvSpPr>
        <p:spPr>
          <a:xfrm>
            <a:off x="7398000" y="6039000"/>
            <a:ext cx="4451400" cy="168840"/>
          </a:xfrm>
          <a:custGeom>
            <a:avLst/>
            <a:gdLst/>
            <a:ahLst/>
            <a:rect l="l" t="t" r="r" b="b"/>
            <a:pathLst>
              <a:path w="4453890" h="171450">
                <a:moveTo>
                  <a:pt x="4282058" y="114299"/>
                </a:moveTo>
                <a:lnTo>
                  <a:pt x="4282058" y="171450"/>
                </a:lnTo>
                <a:lnTo>
                  <a:pt x="4396358" y="114300"/>
                </a:lnTo>
                <a:lnTo>
                  <a:pt x="4282058" y="114299"/>
                </a:lnTo>
                <a:close/>
                <a:moveTo>
                  <a:pt x="4282058" y="57149"/>
                </a:moveTo>
                <a:lnTo>
                  <a:pt x="4282058" y="114299"/>
                </a:lnTo>
                <a:lnTo>
                  <a:pt x="4310632" y="114300"/>
                </a:lnTo>
                <a:lnTo>
                  <a:pt x="4310632" y="57150"/>
                </a:lnTo>
                <a:lnTo>
                  <a:pt x="4282058" y="57149"/>
                </a:lnTo>
                <a:close/>
                <a:moveTo>
                  <a:pt x="4282058" y="0"/>
                </a:moveTo>
                <a:lnTo>
                  <a:pt x="4282058" y="57149"/>
                </a:lnTo>
                <a:lnTo>
                  <a:pt x="4310632" y="57150"/>
                </a:lnTo>
                <a:lnTo>
                  <a:pt x="4310632" y="114300"/>
                </a:lnTo>
                <a:lnTo>
                  <a:pt x="4396361" y="114298"/>
                </a:lnTo>
                <a:lnTo>
                  <a:pt x="4453508" y="85725"/>
                </a:lnTo>
                <a:lnTo>
                  <a:pt x="4282058" y="0"/>
                </a:lnTo>
                <a:close/>
                <a:moveTo>
                  <a:pt x="0" y="57148"/>
                </a:moveTo>
                <a:lnTo>
                  <a:pt x="0" y="114298"/>
                </a:lnTo>
                <a:lnTo>
                  <a:pt x="4282058" y="114299"/>
                </a:lnTo>
                <a:lnTo>
                  <a:pt x="4282058" y="57149"/>
                </a:lnTo>
                <a:lnTo>
                  <a:pt x="0" y="5714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11"/>
          <p:cNvSpPr/>
          <p:nvPr/>
        </p:nvSpPr>
        <p:spPr>
          <a:xfrm>
            <a:off x="8632080" y="5788080"/>
            <a:ext cx="1713600" cy="3481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12"/>
          <p:cNvSpPr/>
          <p:nvPr/>
        </p:nvSpPr>
        <p:spPr>
          <a:xfrm>
            <a:off x="8726400" y="5815080"/>
            <a:ext cx="152352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7" strike="noStrike">
                <a:solidFill>
                  <a:srgbClr val="000000"/>
                </a:solidFill>
                <a:latin typeface="Calibri"/>
                <a:ea typeface="DejaVu Sans"/>
              </a:rPr>
              <a:t>Continuous</a:t>
            </a:r>
            <a:r>
              <a:rPr b="0" lang="fr-FR" sz="1200" spc="-60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200" spc="-7" strike="noStrike">
                <a:solidFill>
                  <a:srgbClr val="000000"/>
                </a:solidFill>
                <a:latin typeface="Calibri"/>
                <a:ea typeface="DejaVu Sans"/>
              </a:rPr>
              <a:t>Deployment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25" name="CustomShape 13"/>
          <p:cNvSpPr/>
          <p:nvPr/>
        </p:nvSpPr>
        <p:spPr>
          <a:xfrm>
            <a:off x="0" y="6531840"/>
            <a:ext cx="2836080" cy="173880"/>
          </a:xfrm>
          <a:custGeom>
            <a:avLst/>
            <a:gdLst/>
            <a:ahLst/>
            <a:rect l="l" t="t" r="r" b="b"/>
            <a:pathLst>
              <a:path w="2838450" h="176529">
                <a:moveTo>
                  <a:pt x="85567" y="4734"/>
                </a:moveTo>
                <a:lnTo>
                  <a:pt x="52211" y="11532"/>
                </a:lnTo>
                <a:lnTo>
                  <a:pt x="24997" y="29953"/>
                </a:lnTo>
                <a:lnTo>
                  <a:pt x="6675" y="57236"/>
                </a:lnTo>
                <a:lnTo>
                  <a:pt x="0" y="90616"/>
                </a:lnTo>
                <a:lnTo>
                  <a:pt x="6797" y="123972"/>
                </a:lnTo>
                <a:lnTo>
                  <a:pt x="25219" y="151187"/>
                </a:lnTo>
                <a:lnTo>
                  <a:pt x="52501" y="169508"/>
                </a:lnTo>
                <a:lnTo>
                  <a:pt x="85882" y="176184"/>
                </a:lnTo>
                <a:lnTo>
                  <a:pt x="119237" y="169386"/>
                </a:lnTo>
                <a:lnTo>
                  <a:pt x="146452" y="150964"/>
                </a:lnTo>
                <a:lnTo>
                  <a:pt x="164774" y="123682"/>
                </a:lnTo>
                <a:lnTo>
                  <a:pt x="165703" y="119034"/>
                </a:lnTo>
                <a:lnTo>
                  <a:pt x="85777" y="119034"/>
                </a:lnTo>
                <a:lnTo>
                  <a:pt x="85672" y="61884"/>
                </a:lnTo>
                <a:lnTo>
                  <a:pt x="165628" y="61737"/>
                </a:lnTo>
                <a:lnTo>
                  <a:pt x="164651" y="56946"/>
                </a:lnTo>
                <a:lnTo>
                  <a:pt x="146230" y="29731"/>
                </a:lnTo>
                <a:lnTo>
                  <a:pt x="118947" y="11410"/>
                </a:lnTo>
                <a:lnTo>
                  <a:pt x="85567" y="4734"/>
                </a:lnTo>
                <a:close/>
                <a:moveTo>
                  <a:pt x="2781469" y="57097"/>
                </a:moveTo>
                <a:lnTo>
                  <a:pt x="2695430" y="57097"/>
                </a:lnTo>
                <a:lnTo>
                  <a:pt x="2695535" y="114247"/>
                </a:lnTo>
                <a:lnTo>
                  <a:pt x="2666958" y="114299"/>
                </a:lnTo>
                <a:lnTo>
                  <a:pt x="2667063" y="171449"/>
                </a:lnTo>
                <a:lnTo>
                  <a:pt x="2838355" y="85410"/>
                </a:lnTo>
                <a:lnTo>
                  <a:pt x="2781469" y="57097"/>
                </a:lnTo>
                <a:close/>
                <a:moveTo>
                  <a:pt x="165628" y="61737"/>
                </a:moveTo>
                <a:lnTo>
                  <a:pt x="85672" y="61884"/>
                </a:lnTo>
                <a:lnTo>
                  <a:pt x="85777" y="119034"/>
                </a:lnTo>
                <a:lnTo>
                  <a:pt x="165733" y="118887"/>
                </a:lnTo>
                <a:lnTo>
                  <a:pt x="171449" y="90302"/>
                </a:lnTo>
                <a:lnTo>
                  <a:pt x="165628" y="61737"/>
                </a:lnTo>
                <a:close/>
                <a:moveTo>
                  <a:pt x="165733" y="118887"/>
                </a:moveTo>
                <a:lnTo>
                  <a:pt x="85777" y="119034"/>
                </a:lnTo>
                <a:lnTo>
                  <a:pt x="165703" y="119034"/>
                </a:lnTo>
                <a:lnTo>
                  <a:pt x="165733" y="118887"/>
                </a:lnTo>
                <a:close/>
                <a:moveTo>
                  <a:pt x="2666853" y="57149"/>
                </a:moveTo>
                <a:lnTo>
                  <a:pt x="165628" y="61737"/>
                </a:lnTo>
                <a:lnTo>
                  <a:pt x="171449" y="90302"/>
                </a:lnTo>
                <a:lnTo>
                  <a:pt x="165733" y="118887"/>
                </a:lnTo>
                <a:lnTo>
                  <a:pt x="2666958" y="114299"/>
                </a:lnTo>
                <a:lnTo>
                  <a:pt x="2666853" y="57149"/>
                </a:lnTo>
                <a:close/>
                <a:moveTo>
                  <a:pt x="2695430" y="57097"/>
                </a:moveTo>
                <a:lnTo>
                  <a:pt x="2666853" y="57149"/>
                </a:lnTo>
                <a:lnTo>
                  <a:pt x="2666958" y="114299"/>
                </a:lnTo>
                <a:lnTo>
                  <a:pt x="2695535" y="114247"/>
                </a:lnTo>
                <a:lnTo>
                  <a:pt x="2695430" y="57097"/>
                </a:lnTo>
                <a:close/>
                <a:moveTo>
                  <a:pt x="2666748" y="0"/>
                </a:moveTo>
                <a:lnTo>
                  <a:pt x="2666853" y="57149"/>
                </a:lnTo>
                <a:lnTo>
                  <a:pt x="2781469" y="57097"/>
                </a:lnTo>
                <a:lnTo>
                  <a:pt x="266674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14"/>
          <p:cNvSpPr/>
          <p:nvPr/>
        </p:nvSpPr>
        <p:spPr>
          <a:xfrm>
            <a:off x="2907720" y="6422040"/>
            <a:ext cx="1082520" cy="4150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15"/>
          <p:cNvSpPr/>
          <p:nvPr/>
        </p:nvSpPr>
        <p:spPr>
          <a:xfrm>
            <a:off x="3773520" y="6422040"/>
            <a:ext cx="847800" cy="41508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16"/>
          <p:cNvSpPr/>
          <p:nvPr/>
        </p:nvSpPr>
        <p:spPr>
          <a:xfrm>
            <a:off x="3023640" y="6457320"/>
            <a:ext cx="1482120" cy="2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400" spc="-7" strike="noStrike">
                <a:solidFill>
                  <a:srgbClr val="000000"/>
                </a:solidFill>
                <a:latin typeface="Calibri"/>
                <a:ea typeface="DejaVu Sans"/>
              </a:rPr>
              <a:t>Continuous</a:t>
            </a:r>
            <a:r>
              <a:rPr b="0" lang="fr-FR" sz="1400" spc="-32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400" spc="-7" strike="noStrike">
                <a:solidFill>
                  <a:srgbClr val="000000"/>
                </a:solidFill>
                <a:latin typeface="Calibri"/>
                <a:ea typeface="DejaVu Sans"/>
              </a:rPr>
              <a:t>Delivery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29" name="CustomShape 17"/>
          <p:cNvSpPr/>
          <p:nvPr/>
        </p:nvSpPr>
        <p:spPr>
          <a:xfrm>
            <a:off x="4683960" y="6617520"/>
            <a:ext cx="5005800" cy="360"/>
          </a:xfrm>
          <a:custGeom>
            <a:avLst/>
            <a:gdLst/>
            <a:ahLst/>
            <a:rect l="l" t="t" r="r" b="b"/>
            <a:pathLst>
              <a:path w="5008245" h="1904">
                <a:moveTo>
                  <a:pt x="0" y="1813"/>
                </a:moveTo>
                <a:lnTo>
                  <a:pt x="5007780" y="0"/>
                </a:lnTo>
              </a:path>
            </a:pathLst>
          </a:custGeom>
          <a:noFill/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18"/>
          <p:cNvSpPr/>
          <p:nvPr/>
        </p:nvSpPr>
        <p:spPr>
          <a:xfrm>
            <a:off x="9824760" y="6534000"/>
            <a:ext cx="2025000" cy="168840"/>
          </a:xfrm>
          <a:custGeom>
            <a:avLst/>
            <a:gdLst/>
            <a:ahLst/>
            <a:rect l="l" t="t" r="r" b="b"/>
            <a:pathLst>
              <a:path w="2027554" h="171450">
                <a:moveTo>
                  <a:pt x="1970017" y="57106"/>
                </a:moveTo>
                <a:lnTo>
                  <a:pt x="1884032" y="57106"/>
                </a:lnTo>
                <a:lnTo>
                  <a:pt x="1884118" y="114256"/>
                </a:lnTo>
                <a:lnTo>
                  <a:pt x="1855543" y="114299"/>
                </a:lnTo>
                <a:lnTo>
                  <a:pt x="1855630" y="171449"/>
                </a:lnTo>
                <a:lnTo>
                  <a:pt x="2026949" y="85464"/>
                </a:lnTo>
                <a:lnTo>
                  <a:pt x="1970017" y="57106"/>
                </a:lnTo>
                <a:close/>
                <a:moveTo>
                  <a:pt x="1855456" y="57150"/>
                </a:moveTo>
                <a:lnTo>
                  <a:pt x="0" y="59970"/>
                </a:lnTo>
                <a:lnTo>
                  <a:pt x="87" y="117120"/>
                </a:lnTo>
                <a:lnTo>
                  <a:pt x="1855543" y="114299"/>
                </a:lnTo>
                <a:lnTo>
                  <a:pt x="1855456" y="57150"/>
                </a:lnTo>
                <a:close/>
                <a:moveTo>
                  <a:pt x="1884032" y="57106"/>
                </a:moveTo>
                <a:lnTo>
                  <a:pt x="1855456" y="57150"/>
                </a:lnTo>
                <a:lnTo>
                  <a:pt x="1855543" y="114299"/>
                </a:lnTo>
                <a:lnTo>
                  <a:pt x="1884118" y="114256"/>
                </a:lnTo>
                <a:lnTo>
                  <a:pt x="1884032" y="57106"/>
                </a:lnTo>
                <a:close/>
                <a:moveTo>
                  <a:pt x="1855369" y="0"/>
                </a:moveTo>
                <a:lnTo>
                  <a:pt x="1855456" y="57150"/>
                </a:lnTo>
                <a:lnTo>
                  <a:pt x="1970017" y="57106"/>
                </a:lnTo>
                <a:lnTo>
                  <a:pt x="18553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19"/>
          <p:cNvSpPr/>
          <p:nvPr/>
        </p:nvSpPr>
        <p:spPr>
          <a:xfrm>
            <a:off x="3182760" y="2390040"/>
            <a:ext cx="887040" cy="676440"/>
          </a:xfrm>
          <a:custGeom>
            <a:avLst/>
            <a:gdLst/>
            <a:ahLst/>
            <a:rect l="l" t="t" r="r" b="b"/>
            <a:pathLst>
              <a:path w="889635" h="678814">
                <a:moveTo>
                  <a:pt x="0" y="0"/>
                </a:moveTo>
                <a:lnTo>
                  <a:pt x="889200" y="0"/>
                </a:lnTo>
                <a:lnTo>
                  <a:pt x="889200" y="551417"/>
                </a:lnTo>
                <a:lnTo>
                  <a:pt x="831245" y="552668"/>
                </a:lnTo>
                <a:lnTo>
                  <a:pt x="778300" y="556220"/>
                </a:lnTo>
                <a:lnTo>
                  <a:pt x="729865" y="561769"/>
                </a:lnTo>
                <a:lnTo>
                  <a:pt x="685438" y="569010"/>
                </a:lnTo>
                <a:lnTo>
                  <a:pt x="644519" y="577639"/>
                </a:lnTo>
                <a:lnTo>
                  <a:pt x="606606" y="587353"/>
                </a:lnTo>
                <a:lnTo>
                  <a:pt x="537795" y="608817"/>
                </a:lnTo>
                <a:lnTo>
                  <a:pt x="474997" y="630970"/>
                </a:lnTo>
                <a:lnTo>
                  <a:pt x="444600" y="641545"/>
                </a:lnTo>
                <a:lnTo>
                  <a:pt x="383304" y="660170"/>
                </a:lnTo>
                <a:lnTo>
                  <a:pt x="318000" y="673404"/>
                </a:lnTo>
                <a:lnTo>
                  <a:pt x="244680" y="678813"/>
                </a:lnTo>
                <a:lnTo>
                  <a:pt x="203761" y="677823"/>
                </a:lnTo>
                <a:lnTo>
                  <a:pt x="159334" y="673965"/>
                </a:lnTo>
                <a:lnTo>
                  <a:pt x="110899" y="666935"/>
                </a:lnTo>
                <a:lnTo>
                  <a:pt x="57954" y="656428"/>
                </a:lnTo>
                <a:lnTo>
                  <a:pt x="0" y="642142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20"/>
          <p:cNvSpPr/>
          <p:nvPr/>
        </p:nvSpPr>
        <p:spPr>
          <a:xfrm>
            <a:off x="3385800" y="2425680"/>
            <a:ext cx="478800" cy="10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600" spc="-7" strike="noStrike">
                <a:solidFill>
                  <a:srgbClr val="000000"/>
                </a:solidFill>
                <a:latin typeface="Calibri"/>
                <a:ea typeface="DejaVu Sans"/>
              </a:rPr>
              <a:t>Repo dev</a:t>
            </a:r>
            <a:r>
              <a:rPr b="0" lang="fr-FR" sz="600" spc="-52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600" spc="-7" strike="noStrike">
                <a:solidFill>
                  <a:srgbClr val="000000"/>
                </a:solidFill>
                <a:latin typeface="Calibri"/>
                <a:ea typeface="DejaVu Sans"/>
              </a:rPr>
              <a:t>code</a:t>
            </a:r>
            <a:endParaRPr b="0" lang="fr-FR" sz="600" spc="-1" strike="noStrike">
              <a:latin typeface="Arial"/>
            </a:endParaRPr>
          </a:p>
        </p:txBody>
      </p:sp>
      <p:sp>
        <p:nvSpPr>
          <p:cNvPr id="433" name="CustomShape 21"/>
          <p:cNvSpPr/>
          <p:nvPr/>
        </p:nvSpPr>
        <p:spPr>
          <a:xfrm>
            <a:off x="3236760" y="4070520"/>
            <a:ext cx="702360" cy="389160"/>
          </a:xfrm>
          <a:custGeom>
            <a:avLst/>
            <a:gdLst/>
            <a:ahLst/>
            <a:rect l="l" t="t" r="r" b="b"/>
            <a:pathLst>
              <a:path w="704850" h="391795">
                <a:moveTo>
                  <a:pt x="0" y="195897"/>
                </a:moveTo>
                <a:lnTo>
                  <a:pt x="352425" y="0"/>
                </a:lnTo>
                <a:lnTo>
                  <a:pt x="704850" y="195897"/>
                </a:lnTo>
                <a:lnTo>
                  <a:pt x="352425" y="391795"/>
                </a:lnTo>
                <a:lnTo>
                  <a:pt x="0" y="195897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22"/>
          <p:cNvSpPr/>
          <p:nvPr/>
        </p:nvSpPr>
        <p:spPr>
          <a:xfrm>
            <a:off x="3418560" y="4193640"/>
            <a:ext cx="353160" cy="10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600" spc="-1" strike="noStrike">
                <a:solidFill>
                  <a:srgbClr val="000000"/>
                </a:solidFill>
                <a:latin typeface="Calibri"/>
                <a:ea typeface="DejaVu Sans"/>
              </a:rPr>
              <a:t>Unit</a:t>
            </a:r>
            <a:r>
              <a:rPr b="0" lang="fr-FR" sz="600" spc="-2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600" spc="-1" strike="noStrike">
                <a:solidFill>
                  <a:srgbClr val="000000"/>
                </a:solidFill>
                <a:latin typeface="Calibri"/>
                <a:ea typeface="DejaVu Sans"/>
              </a:rPr>
              <a:t>Tests</a:t>
            </a:r>
            <a:endParaRPr b="0" lang="fr-FR" sz="600" spc="-1" strike="noStrike">
              <a:latin typeface="Arial"/>
            </a:endParaRPr>
          </a:p>
        </p:txBody>
      </p:sp>
      <p:sp>
        <p:nvSpPr>
          <p:cNvPr id="435" name="CustomShape 23"/>
          <p:cNvSpPr/>
          <p:nvPr/>
        </p:nvSpPr>
        <p:spPr>
          <a:xfrm>
            <a:off x="3554280" y="3140280"/>
            <a:ext cx="73800" cy="880920"/>
          </a:xfrm>
          <a:custGeom>
            <a:avLst/>
            <a:gdLst/>
            <a:ahLst/>
            <a:rect l="l" t="t" r="r" b="b"/>
            <a:pathLst>
              <a:path w="76200" h="883285">
                <a:moveTo>
                  <a:pt x="41273" y="876935"/>
                </a:moveTo>
                <a:lnTo>
                  <a:pt x="34923" y="876935"/>
                </a:lnTo>
                <a:lnTo>
                  <a:pt x="34923" y="883285"/>
                </a:lnTo>
                <a:lnTo>
                  <a:pt x="41273" y="883285"/>
                </a:lnTo>
                <a:lnTo>
                  <a:pt x="41273" y="876935"/>
                </a:lnTo>
                <a:close/>
                <a:moveTo>
                  <a:pt x="41273" y="864235"/>
                </a:moveTo>
                <a:lnTo>
                  <a:pt x="34923" y="864235"/>
                </a:lnTo>
                <a:lnTo>
                  <a:pt x="34923" y="870585"/>
                </a:lnTo>
                <a:lnTo>
                  <a:pt x="41273" y="870585"/>
                </a:lnTo>
                <a:lnTo>
                  <a:pt x="41273" y="864235"/>
                </a:lnTo>
                <a:close/>
                <a:moveTo>
                  <a:pt x="41273" y="851535"/>
                </a:moveTo>
                <a:lnTo>
                  <a:pt x="34923" y="851535"/>
                </a:lnTo>
                <a:lnTo>
                  <a:pt x="34923" y="857885"/>
                </a:lnTo>
                <a:lnTo>
                  <a:pt x="41273" y="857885"/>
                </a:lnTo>
                <a:lnTo>
                  <a:pt x="41273" y="851535"/>
                </a:lnTo>
                <a:close/>
                <a:moveTo>
                  <a:pt x="41273" y="838835"/>
                </a:moveTo>
                <a:lnTo>
                  <a:pt x="34923" y="838835"/>
                </a:lnTo>
                <a:lnTo>
                  <a:pt x="34923" y="845185"/>
                </a:lnTo>
                <a:lnTo>
                  <a:pt x="41273" y="845185"/>
                </a:lnTo>
                <a:lnTo>
                  <a:pt x="41273" y="838835"/>
                </a:lnTo>
                <a:close/>
                <a:moveTo>
                  <a:pt x="41273" y="826135"/>
                </a:moveTo>
                <a:lnTo>
                  <a:pt x="34923" y="826135"/>
                </a:lnTo>
                <a:lnTo>
                  <a:pt x="34923" y="832485"/>
                </a:lnTo>
                <a:lnTo>
                  <a:pt x="41273" y="832485"/>
                </a:lnTo>
                <a:lnTo>
                  <a:pt x="41273" y="826135"/>
                </a:lnTo>
                <a:close/>
                <a:moveTo>
                  <a:pt x="41273" y="813435"/>
                </a:moveTo>
                <a:lnTo>
                  <a:pt x="34923" y="813435"/>
                </a:lnTo>
                <a:lnTo>
                  <a:pt x="34923" y="819785"/>
                </a:lnTo>
                <a:lnTo>
                  <a:pt x="41273" y="819785"/>
                </a:lnTo>
                <a:lnTo>
                  <a:pt x="41273" y="813435"/>
                </a:lnTo>
                <a:close/>
                <a:moveTo>
                  <a:pt x="41273" y="800735"/>
                </a:moveTo>
                <a:lnTo>
                  <a:pt x="34923" y="800735"/>
                </a:lnTo>
                <a:lnTo>
                  <a:pt x="34923" y="807085"/>
                </a:lnTo>
                <a:lnTo>
                  <a:pt x="41273" y="807085"/>
                </a:lnTo>
                <a:lnTo>
                  <a:pt x="41273" y="800735"/>
                </a:lnTo>
                <a:close/>
                <a:moveTo>
                  <a:pt x="41273" y="788035"/>
                </a:moveTo>
                <a:lnTo>
                  <a:pt x="34923" y="788035"/>
                </a:lnTo>
                <a:lnTo>
                  <a:pt x="34923" y="794385"/>
                </a:lnTo>
                <a:lnTo>
                  <a:pt x="41273" y="794385"/>
                </a:lnTo>
                <a:lnTo>
                  <a:pt x="41273" y="788035"/>
                </a:lnTo>
                <a:close/>
                <a:moveTo>
                  <a:pt x="41273" y="775335"/>
                </a:moveTo>
                <a:lnTo>
                  <a:pt x="34923" y="775335"/>
                </a:lnTo>
                <a:lnTo>
                  <a:pt x="34923" y="781685"/>
                </a:lnTo>
                <a:lnTo>
                  <a:pt x="41273" y="781685"/>
                </a:lnTo>
                <a:lnTo>
                  <a:pt x="41273" y="775335"/>
                </a:lnTo>
                <a:close/>
                <a:moveTo>
                  <a:pt x="41273" y="762635"/>
                </a:moveTo>
                <a:lnTo>
                  <a:pt x="34923" y="762635"/>
                </a:lnTo>
                <a:lnTo>
                  <a:pt x="34923" y="768985"/>
                </a:lnTo>
                <a:lnTo>
                  <a:pt x="41273" y="768985"/>
                </a:lnTo>
                <a:lnTo>
                  <a:pt x="41273" y="762635"/>
                </a:lnTo>
                <a:close/>
                <a:moveTo>
                  <a:pt x="41273" y="749935"/>
                </a:moveTo>
                <a:lnTo>
                  <a:pt x="34923" y="749935"/>
                </a:lnTo>
                <a:lnTo>
                  <a:pt x="34923" y="756285"/>
                </a:lnTo>
                <a:lnTo>
                  <a:pt x="41273" y="756285"/>
                </a:lnTo>
                <a:lnTo>
                  <a:pt x="41273" y="749935"/>
                </a:lnTo>
                <a:close/>
                <a:moveTo>
                  <a:pt x="41273" y="737235"/>
                </a:moveTo>
                <a:lnTo>
                  <a:pt x="34923" y="737235"/>
                </a:lnTo>
                <a:lnTo>
                  <a:pt x="34923" y="743585"/>
                </a:lnTo>
                <a:lnTo>
                  <a:pt x="41273" y="743585"/>
                </a:lnTo>
                <a:lnTo>
                  <a:pt x="41273" y="737235"/>
                </a:lnTo>
                <a:close/>
                <a:moveTo>
                  <a:pt x="41273" y="724535"/>
                </a:moveTo>
                <a:lnTo>
                  <a:pt x="34923" y="724535"/>
                </a:lnTo>
                <a:lnTo>
                  <a:pt x="34923" y="730885"/>
                </a:lnTo>
                <a:lnTo>
                  <a:pt x="41273" y="730885"/>
                </a:lnTo>
                <a:lnTo>
                  <a:pt x="41273" y="724535"/>
                </a:lnTo>
                <a:close/>
                <a:moveTo>
                  <a:pt x="41273" y="711835"/>
                </a:moveTo>
                <a:lnTo>
                  <a:pt x="34923" y="711835"/>
                </a:lnTo>
                <a:lnTo>
                  <a:pt x="34923" y="718185"/>
                </a:lnTo>
                <a:lnTo>
                  <a:pt x="41273" y="718185"/>
                </a:lnTo>
                <a:lnTo>
                  <a:pt x="41273" y="711835"/>
                </a:lnTo>
                <a:close/>
                <a:moveTo>
                  <a:pt x="41273" y="699135"/>
                </a:moveTo>
                <a:lnTo>
                  <a:pt x="34923" y="699135"/>
                </a:lnTo>
                <a:lnTo>
                  <a:pt x="34923" y="705485"/>
                </a:lnTo>
                <a:lnTo>
                  <a:pt x="41273" y="705485"/>
                </a:lnTo>
                <a:lnTo>
                  <a:pt x="41273" y="699135"/>
                </a:lnTo>
                <a:close/>
                <a:moveTo>
                  <a:pt x="41273" y="686435"/>
                </a:moveTo>
                <a:lnTo>
                  <a:pt x="34923" y="686435"/>
                </a:lnTo>
                <a:lnTo>
                  <a:pt x="34923" y="692785"/>
                </a:lnTo>
                <a:lnTo>
                  <a:pt x="41273" y="692785"/>
                </a:lnTo>
                <a:lnTo>
                  <a:pt x="41273" y="686435"/>
                </a:lnTo>
                <a:close/>
                <a:moveTo>
                  <a:pt x="41273" y="673735"/>
                </a:moveTo>
                <a:lnTo>
                  <a:pt x="34923" y="673735"/>
                </a:lnTo>
                <a:lnTo>
                  <a:pt x="34923" y="680085"/>
                </a:lnTo>
                <a:lnTo>
                  <a:pt x="41273" y="680085"/>
                </a:lnTo>
                <a:lnTo>
                  <a:pt x="41273" y="673735"/>
                </a:lnTo>
                <a:close/>
                <a:moveTo>
                  <a:pt x="41273" y="661035"/>
                </a:moveTo>
                <a:lnTo>
                  <a:pt x="34923" y="661035"/>
                </a:lnTo>
                <a:lnTo>
                  <a:pt x="34923" y="667385"/>
                </a:lnTo>
                <a:lnTo>
                  <a:pt x="41273" y="667385"/>
                </a:lnTo>
                <a:lnTo>
                  <a:pt x="41273" y="661035"/>
                </a:lnTo>
                <a:close/>
                <a:moveTo>
                  <a:pt x="41273" y="648335"/>
                </a:moveTo>
                <a:lnTo>
                  <a:pt x="34923" y="648335"/>
                </a:lnTo>
                <a:lnTo>
                  <a:pt x="34923" y="654685"/>
                </a:lnTo>
                <a:lnTo>
                  <a:pt x="41273" y="654685"/>
                </a:lnTo>
                <a:lnTo>
                  <a:pt x="41273" y="648335"/>
                </a:lnTo>
                <a:close/>
                <a:moveTo>
                  <a:pt x="41273" y="635635"/>
                </a:moveTo>
                <a:lnTo>
                  <a:pt x="34923" y="635635"/>
                </a:lnTo>
                <a:lnTo>
                  <a:pt x="34923" y="641985"/>
                </a:lnTo>
                <a:lnTo>
                  <a:pt x="41273" y="641985"/>
                </a:lnTo>
                <a:lnTo>
                  <a:pt x="41273" y="635635"/>
                </a:lnTo>
                <a:close/>
                <a:moveTo>
                  <a:pt x="41273" y="622935"/>
                </a:moveTo>
                <a:lnTo>
                  <a:pt x="34923" y="622935"/>
                </a:lnTo>
                <a:lnTo>
                  <a:pt x="34923" y="629285"/>
                </a:lnTo>
                <a:lnTo>
                  <a:pt x="41273" y="629285"/>
                </a:lnTo>
                <a:lnTo>
                  <a:pt x="41273" y="622935"/>
                </a:lnTo>
                <a:close/>
                <a:moveTo>
                  <a:pt x="41273" y="610235"/>
                </a:moveTo>
                <a:lnTo>
                  <a:pt x="34923" y="610235"/>
                </a:lnTo>
                <a:lnTo>
                  <a:pt x="34923" y="616585"/>
                </a:lnTo>
                <a:lnTo>
                  <a:pt x="41273" y="616585"/>
                </a:lnTo>
                <a:lnTo>
                  <a:pt x="41273" y="610235"/>
                </a:lnTo>
                <a:close/>
                <a:moveTo>
                  <a:pt x="41273" y="597535"/>
                </a:moveTo>
                <a:lnTo>
                  <a:pt x="34923" y="597535"/>
                </a:lnTo>
                <a:lnTo>
                  <a:pt x="34923" y="603885"/>
                </a:lnTo>
                <a:lnTo>
                  <a:pt x="41273" y="603885"/>
                </a:lnTo>
                <a:lnTo>
                  <a:pt x="41273" y="597535"/>
                </a:lnTo>
                <a:close/>
                <a:moveTo>
                  <a:pt x="41273" y="584835"/>
                </a:moveTo>
                <a:lnTo>
                  <a:pt x="34923" y="584835"/>
                </a:lnTo>
                <a:lnTo>
                  <a:pt x="34923" y="591185"/>
                </a:lnTo>
                <a:lnTo>
                  <a:pt x="41273" y="591185"/>
                </a:lnTo>
                <a:lnTo>
                  <a:pt x="41273" y="584835"/>
                </a:lnTo>
                <a:close/>
                <a:moveTo>
                  <a:pt x="41273" y="572135"/>
                </a:moveTo>
                <a:lnTo>
                  <a:pt x="34923" y="572135"/>
                </a:lnTo>
                <a:lnTo>
                  <a:pt x="34923" y="578485"/>
                </a:lnTo>
                <a:lnTo>
                  <a:pt x="41273" y="578485"/>
                </a:lnTo>
                <a:lnTo>
                  <a:pt x="41273" y="572135"/>
                </a:lnTo>
                <a:close/>
                <a:moveTo>
                  <a:pt x="41273" y="559435"/>
                </a:moveTo>
                <a:lnTo>
                  <a:pt x="34923" y="559435"/>
                </a:lnTo>
                <a:lnTo>
                  <a:pt x="34923" y="565785"/>
                </a:lnTo>
                <a:lnTo>
                  <a:pt x="41273" y="565785"/>
                </a:lnTo>
                <a:lnTo>
                  <a:pt x="41273" y="559435"/>
                </a:lnTo>
                <a:close/>
                <a:moveTo>
                  <a:pt x="41273" y="546735"/>
                </a:moveTo>
                <a:lnTo>
                  <a:pt x="34923" y="546735"/>
                </a:lnTo>
                <a:lnTo>
                  <a:pt x="34923" y="553085"/>
                </a:lnTo>
                <a:lnTo>
                  <a:pt x="41273" y="553085"/>
                </a:lnTo>
                <a:lnTo>
                  <a:pt x="41273" y="546735"/>
                </a:lnTo>
                <a:close/>
                <a:moveTo>
                  <a:pt x="41273" y="534035"/>
                </a:moveTo>
                <a:lnTo>
                  <a:pt x="34923" y="534035"/>
                </a:lnTo>
                <a:lnTo>
                  <a:pt x="34923" y="540385"/>
                </a:lnTo>
                <a:lnTo>
                  <a:pt x="41273" y="540385"/>
                </a:lnTo>
                <a:lnTo>
                  <a:pt x="41273" y="534035"/>
                </a:lnTo>
                <a:close/>
                <a:moveTo>
                  <a:pt x="41273" y="521335"/>
                </a:moveTo>
                <a:lnTo>
                  <a:pt x="34923" y="521335"/>
                </a:lnTo>
                <a:lnTo>
                  <a:pt x="34923" y="527685"/>
                </a:lnTo>
                <a:lnTo>
                  <a:pt x="41273" y="527685"/>
                </a:lnTo>
                <a:lnTo>
                  <a:pt x="41273" y="521335"/>
                </a:lnTo>
                <a:close/>
                <a:moveTo>
                  <a:pt x="41273" y="508635"/>
                </a:moveTo>
                <a:lnTo>
                  <a:pt x="34923" y="508635"/>
                </a:lnTo>
                <a:lnTo>
                  <a:pt x="34923" y="514985"/>
                </a:lnTo>
                <a:lnTo>
                  <a:pt x="41273" y="514985"/>
                </a:lnTo>
                <a:lnTo>
                  <a:pt x="41273" y="508635"/>
                </a:lnTo>
                <a:close/>
                <a:moveTo>
                  <a:pt x="41273" y="495935"/>
                </a:moveTo>
                <a:lnTo>
                  <a:pt x="34923" y="495935"/>
                </a:lnTo>
                <a:lnTo>
                  <a:pt x="34923" y="502285"/>
                </a:lnTo>
                <a:lnTo>
                  <a:pt x="41273" y="502285"/>
                </a:lnTo>
                <a:lnTo>
                  <a:pt x="41273" y="495935"/>
                </a:lnTo>
                <a:close/>
                <a:moveTo>
                  <a:pt x="41273" y="483235"/>
                </a:moveTo>
                <a:lnTo>
                  <a:pt x="34923" y="483235"/>
                </a:lnTo>
                <a:lnTo>
                  <a:pt x="34923" y="489585"/>
                </a:lnTo>
                <a:lnTo>
                  <a:pt x="41273" y="489585"/>
                </a:lnTo>
                <a:lnTo>
                  <a:pt x="41273" y="483235"/>
                </a:lnTo>
                <a:close/>
                <a:moveTo>
                  <a:pt x="41273" y="470535"/>
                </a:moveTo>
                <a:lnTo>
                  <a:pt x="34923" y="470535"/>
                </a:lnTo>
                <a:lnTo>
                  <a:pt x="34923" y="476885"/>
                </a:lnTo>
                <a:lnTo>
                  <a:pt x="41273" y="476885"/>
                </a:lnTo>
                <a:lnTo>
                  <a:pt x="41273" y="470535"/>
                </a:lnTo>
                <a:close/>
                <a:moveTo>
                  <a:pt x="41273" y="457835"/>
                </a:moveTo>
                <a:lnTo>
                  <a:pt x="34923" y="457835"/>
                </a:lnTo>
                <a:lnTo>
                  <a:pt x="34923" y="464185"/>
                </a:lnTo>
                <a:lnTo>
                  <a:pt x="41273" y="464185"/>
                </a:lnTo>
                <a:lnTo>
                  <a:pt x="41273" y="457835"/>
                </a:lnTo>
                <a:close/>
                <a:moveTo>
                  <a:pt x="41273" y="445135"/>
                </a:moveTo>
                <a:lnTo>
                  <a:pt x="34923" y="445135"/>
                </a:lnTo>
                <a:lnTo>
                  <a:pt x="34923" y="451485"/>
                </a:lnTo>
                <a:lnTo>
                  <a:pt x="41273" y="451485"/>
                </a:lnTo>
                <a:lnTo>
                  <a:pt x="41273" y="445135"/>
                </a:lnTo>
                <a:close/>
                <a:moveTo>
                  <a:pt x="41273" y="432435"/>
                </a:moveTo>
                <a:lnTo>
                  <a:pt x="34923" y="432435"/>
                </a:lnTo>
                <a:lnTo>
                  <a:pt x="34923" y="438785"/>
                </a:lnTo>
                <a:lnTo>
                  <a:pt x="41273" y="438785"/>
                </a:lnTo>
                <a:lnTo>
                  <a:pt x="41273" y="432435"/>
                </a:lnTo>
                <a:close/>
                <a:moveTo>
                  <a:pt x="41273" y="419735"/>
                </a:moveTo>
                <a:lnTo>
                  <a:pt x="34923" y="419735"/>
                </a:lnTo>
                <a:lnTo>
                  <a:pt x="34923" y="426085"/>
                </a:lnTo>
                <a:lnTo>
                  <a:pt x="41273" y="426085"/>
                </a:lnTo>
                <a:lnTo>
                  <a:pt x="41273" y="419735"/>
                </a:lnTo>
                <a:close/>
                <a:moveTo>
                  <a:pt x="41273" y="407035"/>
                </a:moveTo>
                <a:lnTo>
                  <a:pt x="34923" y="407035"/>
                </a:lnTo>
                <a:lnTo>
                  <a:pt x="34923" y="413385"/>
                </a:lnTo>
                <a:lnTo>
                  <a:pt x="41273" y="413385"/>
                </a:lnTo>
                <a:lnTo>
                  <a:pt x="41273" y="407035"/>
                </a:lnTo>
                <a:close/>
                <a:moveTo>
                  <a:pt x="41273" y="394335"/>
                </a:moveTo>
                <a:lnTo>
                  <a:pt x="34923" y="394335"/>
                </a:lnTo>
                <a:lnTo>
                  <a:pt x="34923" y="400685"/>
                </a:lnTo>
                <a:lnTo>
                  <a:pt x="41273" y="400685"/>
                </a:lnTo>
                <a:lnTo>
                  <a:pt x="41273" y="394335"/>
                </a:lnTo>
                <a:close/>
                <a:moveTo>
                  <a:pt x="41273" y="381635"/>
                </a:moveTo>
                <a:lnTo>
                  <a:pt x="34923" y="381635"/>
                </a:lnTo>
                <a:lnTo>
                  <a:pt x="34923" y="387985"/>
                </a:lnTo>
                <a:lnTo>
                  <a:pt x="41273" y="387985"/>
                </a:lnTo>
                <a:lnTo>
                  <a:pt x="41273" y="381635"/>
                </a:lnTo>
                <a:close/>
                <a:moveTo>
                  <a:pt x="41273" y="368935"/>
                </a:moveTo>
                <a:lnTo>
                  <a:pt x="34923" y="368935"/>
                </a:lnTo>
                <a:lnTo>
                  <a:pt x="34923" y="375285"/>
                </a:lnTo>
                <a:lnTo>
                  <a:pt x="41273" y="375285"/>
                </a:lnTo>
                <a:lnTo>
                  <a:pt x="41273" y="368935"/>
                </a:lnTo>
                <a:close/>
                <a:moveTo>
                  <a:pt x="41273" y="356235"/>
                </a:moveTo>
                <a:lnTo>
                  <a:pt x="34923" y="356235"/>
                </a:lnTo>
                <a:lnTo>
                  <a:pt x="34923" y="362585"/>
                </a:lnTo>
                <a:lnTo>
                  <a:pt x="41273" y="362585"/>
                </a:lnTo>
                <a:lnTo>
                  <a:pt x="41273" y="356235"/>
                </a:lnTo>
                <a:close/>
                <a:moveTo>
                  <a:pt x="41273" y="343535"/>
                </a:moveTo>
                <a:lnTo>
                  <a:pt x="34923" y="343535"/>
                </a:lnTo>
                <a:lnTo>
                  <a:pt x="34923" y="349885"/>
                </a:lnTo>
                <a:lnTo>
                  <a:pt x="41273" y="349885"/>
                </a:lnTo>
                <a:lnTo>
                  <a:pt x="41273" y="343535"/>
                </a:lnTo>
                <a:close/>
                <a:moveTo>
                  <a:pt x="41273" y="330835"/>
                </a:moveTo>
                <a:lnTo>
                  <a:pt x="34923" y="330835"/>
                </a:lnTo>
                <a:lnTo>
                  <a:pt x="34923" y="337185"/>
                </a:lnTo>
                <a:lnTo>
                  <a:pt x="41273" y="337185"/>
                </a:lnTo>
                <a:lnTo>
                  <a:pt x="41273" y="330835"/>
                </a:lnTo>
                <a:close/>
                <a:moveTo>
                  <a:pt x="41273" y="318135"/>
                </a:moveTo>
                <a:lnTo>
                  <a:pt x="34923" y="318135"/>
                </a:lnTo>
                <a:lnTo>
                  <a:pt x="34923" y="324485"/>
                </a:lnTo>
                <a:lnTo>
                  <a:pt x="41273" y="324485"/>
                </a:lnTo>
                <a:lnTo>
                  <a:pt x="41273" y="318135"/>
                </a:lnTo>
                <a:close/>
                <a:moveTo>
                  <a:pt x="41273" y="305435"/>
                </a:moveTo>
                <a:lnTo>
                  <a:pt x="34923" y="305435"/>
                </a:lnTo>
                <a:lnTo>
                  <a:pt x="34923" y="311785"/>
                </a:lnTo>
                <a:lnTo>
                  <a:pt x="41273" y="311785"/>
                </a:lnTo>
                <a:lnTo>
                  <a:pt x="41273" y="305435"/>
                </a:lnTo>
                <a:close/>
                <a:moveTo>
                  <a:pt x="41273" y="292735"/>
                </a:moveTo>
                <a:lnTo>
                  <a:pt x="34923" y="292735"/>
                </a:lnTo>
                <a:lnTo>
                  <a:pt x="34923" y="299085"/>
                </a:lnTo>
                <a:lnTo>
                  <a:pt x="41273" y="299085"/>
                </a:lnTo>
                <a:lnTo>
                  <a:pt x="41273" y="292735"/>
                </a:lnTo>
                <a:close/>
                <a:moveTo>
                  <a:pt x="41273" y="280035"/>
                </a:moveTo>
                <a:lnTo>
                  <a:pt x="34923" y="280035"/>
                </a:lnTo>
                <a:lnTo>
                  <a:pt x="34923" y="286385"/>
                </a:lnTo>
                <a:lnTo>
                  <a:pt x="41273" y="286385"/>
                </a:lnTo>
                <a:lnTo>
                  <a:pt x="41273" y="280035"/>
                </a:lnTo>
                <a:close/>
                <a:moveTo>
                  <a:pt x="41273" y="267335"/>
                </a:moveTo>
                <a:lnTo>
                  <a:pt x="34923" y="267335"/>
                </a:lnTo>
                <a:lnTo>
                  <a:pt x="34923" y="273685"/>
                </a:lnTo>
                <a:lnTo>
                  <a:pt x="41273" y="273685"/>
                </a:lnTo>
                <a:lnTo>
                  <a:pt x="41273" y="267335"/>
                </a:lnTo>
                <a:close/>
                <a:moveTo>
                  <a:pt x="41273" y="254635"/>
                </a:moveTo>
                <a:lnTo>
                  <a:pt x="34923" y="254635"/>
                </a:lnTo>
                <a:lnTo>
                  <a:pt x="34923" y="260985"/>
                </a:lnTo>
                <a:lnTo>
                  <a:pt x="41273" y="260985"/>
                </a:lnTo>
                <a:lnTo>
                  <a:pt x="41273" y="254635"/>
                </a:lnTo>
                <a:close/>
                <a:moveTo>
                  <a:pt x="41273" y="241935"/>
                </a:moveTo>
                <a:lnTo>
                  <a:pt x="34923" y="241935"/>
                </a:lnTo>
                <a:lnTo>
                  <a:pt x="34923" y="248285"/>
                </a:lnTo>
                <a:lnTo>
                  <a:pt x="41273" y="248285"/>
                </a:lnTo>
                <a:lnTo>
                  <a:pt x="41273" y="241935"/>
                </a:lnTo>
                <a:close/>
                <a:moveTo>
                  <a:pt x="41273" y="229235"/>
                </a:moveTo>
                <a:lnTo>
                  <a:pt x="34923" y="229235"/>
                </a:lnTo>
                <a:lnTo>
                  <a:pt x="34923" y="235585"/>
                </a:lnTo>
                <a:lnTo>
                  <a:pt x="41273" y="235585"/>
                </a:lnTo>
                <a:lnTo>
                  <a:pt x="41273" y="229235"/>
                </a:lnTo>
                <a:close/>
                <a:moveTo>
                  <a:pt x="41273" y="216535"/>
                </a:moveTo>
                <a:lnTo>
                  <a:pt x="34923" y="216535"/>
                </a:lnTo>
                <a:lnTo>
                  <a:pt x="34923" y="222885"/>
                </a:lnTo>
                <a:lnTo>
                  <a:pt x="41273" y="222885"/>
                </a:lnTo>
                <a:lnTo>
                  <a:pt x="41273" y="216535"/>
                </a:lnTo>
                <a:close/>
                <a:moveTo>
                  <a:pt x="41273" y="203835"/>
                </a:moveTo>
                <a:lnTo>
                  <a:pt x="34923" y="203835"/>
                </a:lnTo>
                <a:lnTo>
                  <a:pt x="34923" y="210185"/>
                </a:lnTo>
                <a:lnTo>
                  <a:pt x="41273" y="210185"/>
                </a:lnTo>
                <a:lnTo>
                  <a:pt x="41273" y="203835"/>
                </a:lnTo>
                <a:close/>
                <a:moveTo>
                  <a:pt x="41273" y="191135"/>
                </a:moveTo>
                <a:lnTo>
                  <a:pt x="34923" y="191135"/>
                </a:lnTo>
                <a:lnTo>
                  <a:pt x="34923" y="197485"/>
                </a:lnTo>
                <a:lnTo>
                  <a:pt x="41273" y="197485"/>
                </a:lnTo>
                <a:lnTo>
                  <a:pt x="41273" y="191135"/>
                </a:lnTo>
                <a:close/>
                <a:moveTo>
                  <a:pt x="41273" y="178435"/>
                </a:moveTo>
                <a:lnTo>
                  <a:pt x="34923" y="178435"/>
                </a:lnTo>
                <a:lnTo>
                  <a:pt x="34923" y="184785"/>
                </a:lnTo>
                <a:lnTo>
                  <a:pt x="41273" y="184785"/>
                </a:lnTo>
                <a:lnTo>
                  <a:pt x="41273" y="178435"/>
                </a:lnTo>
                <a:close/>
                <a:moveTo>
                  <a:pt x="41273" y="165735"/>
                </a:moveTo>
                <a:lnTo>
                  <a:pt x="34923" y="165735"/>
                </a:lnTo>
                <a:lnTo>
                  <a:pt x="34923" y="172085"/>
                </a:lnTo>
                <a:lnTo>
                  <a:pt x="41273" y="172085"/>
                </a:lnTo>
                <a:lnTo>
                  <a:pt x="41273" y="165735"/>
                </a:lnTo>
                <a:close/>
                <a:moveTo>
                  <a:pt x="41273" y="153035"/>
                </a:moveTo>
                <a:lnTo>
                  <a:pt x="34923" y="153035"/>
                </a:lnTo>
                <a:lnTo>
                  <a:pt x="34923" y="159385"/>
                </a:lnTo>
                <a:lnTo>
                  <a:pt x="41273" y="159385"/>
                </a:lnTo>
                <a:lnTo>
                  <a:pt x="41273" y="153035"/>
                </a:lnTo>
                <a:close/>
                <a:moveTo>
                  <a:pt x="41273" y="140335"/>
                </a:moveTo>
                <a:lnTo>
                  <a:pt x="34923" y="140335"/>
                </a:lnTo>
                <a:lnTo>
                  <a:pt x="34923" y="146685"/>
                </a:lnTo>
                <a:lnTo>
                  <a:pt x="41273" y="146685"/>
                </a:lnTo>
                <a:lnTo>
                  <a:pt x="41273" y="140335"/>
                </a:lnTo>
                <a:close/>
                <a:moveTo>
                  <a:pt x="41273" y="127635"/>
                </a:moveTo>
                <a:lnTo>
                  <a:pt x="34923" y="127635"/>
                </a:lnTo>
                <a:lnTo>
                  <a:pt x="34923" y="133985"/>
                </a:lnTo>
                <a:lnTo>
                  <a:pt x="41273" y="133985"/>
                </a:lnTo>
                <a:lnTo>
                  <a:pt x="41273" y="127635"/>
                </a:lnTo>
                <a:close/>
                <a:moveTo>
                  <a:pt x="41273" y="114935"/>
                </a:moveTo>
                <a:lnTo>
                  <a:pt x="34923" y="114935"/>
                </a:lnTo>
                <a:lnTo>
                  <a:pt x="34923" y="121285"/>
                </a:lnTo>
                <a:lnTo>
                  <a:pt x="41273" y="121285"/>
                </a:lnTo>
                <a:lnTo>
                  <a:pt x="41273" y="114935"/>
                </a:lnTo>
                <a:close/>
                <a:moveTo>
                  <a:pt x="41273" y="102235"/>
                </a:moveTo>
                <a:lnTo>
                  <a:pt x="34923" y="102235"/>
                </a:lnTo>
                <a:lnTo>
                  <a:pt x="34923" y="108585"/>
                </a:lnTo>
                <a:lnTo>
                  <a:pt x="41273" y="108585"/>
                </a:lnTo>
                <a:lnTo>
                  <a:pt x="41273" y="102235"/>
                </a:lnTo>
                <a:close/>
                <a:moveTo>
                  <a:pt x="41273" y="89535"/>
                </a:moveTo>
                <a:lnTo>
                  <a:pt x="34923" y="89535"/>
                </a:lnTo>
                <a:lnTo>
                  <a:pt x="34923" y="95885"/>
                </a:lnTo>
                <a:lnTo>
                  <a:pt x="41273" y="95885"/>
                </a:lnTo>
                <a:lnTo>
                  <a:pt x="41273" y="89535"/>
                </a:lnTo>
                <a:close/>
                <a:moveTo>
                  <a:pt x="41273" y="76835"/>
                </a:moveTo>
                <a:lnTo>
                  <a:pt x="34923" y="76835"/>
                </a:lnTo>
                <a:lnTo>
                  <a:pt x="34923" y="83185"/>
                </a:lnTo>
                <a:lnTo>
                  <a:pt x="41273" y="83185"/>
                </a:lnTo>
                <a:lnTo>
                  <a:pt x="41273" y="76835"/>
                </a:lnTo>
                <a:close/>
                <a:moveTo>
                  <a:pt x="38100" y="0"/>
                </a:moveTo>
                <a:lnTo>
                  <a:pt x="0" y="76200"/>
                </a:lnTo>
                <a:lnTo>
                  <a:pt x="76198" y="76200"/>
                </a:lnTo>
                <a:lnTo>
                  <a:pt x="73341" y="70485"/>
                </a:lnTo>
                <a:lnTo>
                  <a:pt x="34925" y="70485"/>
                </a:lnTo>
                <a:lnTo>
                  <a:pt x="34925" y="64135"/>
                </a:lnTo>
                <a:lnTo>
                  <a:pt x="70166" y="64135"/>
                </a:lnTo>
                <a:lnTo>
                  <a:pt x="38100" y="0"/>
                </a:lnTo>
                <a:close/>
                <a:moveTo>
                  <a:pt x="41275" y="64135"/>
                </a:moveTo>
                <a:lnTo>
                  <a:pt x="34925" y="64135"/>
                </a:lnTo>
                <a:lnTo>
                  <a:pt x="34925" y="70485"/>
                </a:lnTo>
                <a:lnTo>
                  <a:pt x="41275" y="70485"/>
                </a:lnTo>
                <a:lnTo>
                  <a:pt x="41275" y="64135"/>
                </a:lnTo>
                <a:close/>
                <a:moveTo>
                  <a:pt x="70166" y="64135"/>
                </a:moveTo>
                <a:lnTo>
                  <a:pt x="41275" y="64135"/>
                </a:lnTo>
                <a:lnTo>
                  <a:pt x="41275" y="70485"/>
                </a:lnTo>
                <a:lnTo>
                  <a:pt x="73341" y="70485"/>
                </a:lnTo>
                <a:lnTo>
                  <a:pt x="70166" y="6413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24"/>
          <p:cNvSpPr/>
          <p:nvPr/>
        </p:nvSpPr>
        <p:spPr>
          <a:xfrm>
            <a:off x="3132360" y="4539960"/>
            <a:ext cx="880920" cy="38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280" bIns="0">
            <a:spAutoFit/>
          </a:bodyPr>
          <a:p>
            <a:pPr marL="12600">
              <a:lnSpc>
                <a:spcPct val="103000"/>
              </a:lnSpc>
              <a:spcBef>
                <a:spcPts val="65"/>
              </a:spcBef>
            </a:pP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Check/Linter syntax  Golang, Dockerfile,  docker-compose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437" name="CustomShape 25"/>
          <p:cNvSpPr/>
          <p:nvPr/>
        </p:nvSpPr>
        <p:spPr>
          <a:xfrm>
            <a:off x="1725840" y="3970440"/>
            <a:ext cx="361440" cy="73800"/>
          </a:xfrm>
          <a:custGeom>
            <a:avLst/>
            <a:gdLst/>
            <a:ahLst/>
            <a:rect l="l" t="t" r="r" b="b"/>
            <a:pathLst>
              <a:path w="363855" h="76200">
                <a:moveTo>
                  <a:pt x="287305" y="41274"/>
                </a:moveTo>
                <a:lnTo>
                  <a:pt x="287305" y="76200"/>
                </a:lnTo>
                <a:lnTo>
                  <a:pt x="357155" y="41275"/>
                </a:lnTo>
                <a:lnTo>
                  <a:pt x="287305" y="41274"/>
                </a:lnTo>
                <a:close/>
                <a:moveTo>
                  <a:pt x="287305" y="34924"/>
                </a:moveTo>
                <a:lnTo>
                  <a:pt x="287305" y="41274"/>
                </a:lnTo>
                <a:lnTo>
                  <a:pt x="300005" y="41275"/>
                </a:lnTo>
                <a:lnTo>
                  <a:pt x="300005" y="34925"/>
                </a:lnTo>
                <a:lnTo>
                  <a:pt x="287305" y="34924"/>
                </a:lnTo>
                <a:close/>
                <a:moveTo>
                  <a:pt x="287305" y="0"/>
                </a:moveTo>
                <a:lnTo>
                  <a:pt x="287305" y="34924"/>
                </a:lnTo>
                <a:lnTo>
                  <a:pt x="300005" y="34925"/>
                </a:lnTo>
                <a:lnTo>
                  <a:pt x="300005" y="41275"/>
                </a:lnTo>
                <a:lnTo>
                  <a:pt x="357158" y="41273"/>
                </a:lnTo>
                <a:lnTo>
                  <a:pt x="363505" y="38100"/>
                </a:lnTo>
                <a:lnTo>
                  <a:pt x="287305" y="0"/>
                </a:lnTo>
                <a:close/>
                <a:moveTo>
                  <a:pt x="0" y="34923"/>
                </a:moveTo>
                <a:lnTo>
                  <a:pt x="0" y="41273"/>
                </a:lnTo>
                <a:lnTo>
                  <a:pt x="287305" y="41274"/>
                </a:lnTo>
                <a:lnTo>
                  <a:pt x="287305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26"/>
          <p:cNvSpPr/>
          <p:nvPr/>
        </p:nvSpPr>
        <p:spPr>
          <a:xfrm>
            <a:off x="921240" y="3621960"/>
            <a:ext cx="707400" cy="40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5880" bIns="0">
            <a:spAutoFit/>
          </a:bodyPr>
          <a:p>
            <a:pPr marL="12600">
              <a:lnSpc>
                <a:spcPct val="100000"/>
              </a:lnSpc>
              <a:spcBef>
                <a:spcPts val="519"/>
              </a:spcBef>
            </a:pPr>
            <a:r>
              <a:rPr b="0" lang="fr-FR" sz="1200" spc="-7" strike="noStrike">
                <a:solidFill>
                  <a:srgbClr val="000000"/>
                </a:solidFill>
                <a:latin typeface="Calibri"/>
                <a:ea typeface="DejaVu Sans"/>
              </a:rPr>
              <a:t>Gitflow</a:t>
            </a:r>
            <a:endParaRPr b="0" lang="fr-FR" sz="1200" spc="-1" strike="noStrike">
              <a:latin typeface="Arial"/>
            </a:endParaRPr>
          </a:p>
          <a:p>
            <a:pPr marL="43920">
              <a:lnSpc>
                <a:spcPct val="100000"/>
              </a:lnSpc>
              <a:spcBef>
                <a:spcPts val="281"/>
              </a:spcBef>
            </a:pP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- </a:t>
            </a:r>
            <a:r>
              <a:rPr b="0" lang="fr-FR" sz="800" spc="-7" strike="noStrike">
                <a:solidFill>
                  <a:srgbClr val="ff0000"/>
                </a:solidFill>
                <a:latin typeface="Calibri"/>
                <a:ea typeface="DejaVu Sans"/>
              </a:rPr>
              <a:t>matser</a:t>
            </a:r>
            <a:r>
              <a:rPr b="0" lang="fr-FR" sz="800" spc="-72" strike="noStrike">
                <a:solidFill>
                  <a:srgbClr val="ff0000"/>
                </a:solidFill>
                <a:latin typeface="Calibri"/>
                <a:ea typeface="DejaVu Sans"/>
              </a:rPr>
              <a:t> </a:t>
            </a:r>
            <a:r>
              <a:rPr b="0" lang="fr-FR" sz="800" spc="-7" strike="noStrike">
                <a:solidFill>
                  <a:srgbClr val="ff0000"/>
                </a:solidFill>
                <a:latin typeface="Calibri"/>
                <a:ea typeface="DejaVu Sans"/>
              </a:rPr>
              <a:t>branch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439" name="CustomShape 27"/>
          <p:cNvSpPr/>
          <p:nvPr/>
        </p:nvSpPr>
        <p:spPr>
          <a:xfrm>
            <a:off x="1725840" y="4188600"/>
            <a:ext cx="361440" cy="73800"/>
          </a:xfrm>
          <a:custGeom>
            <a:avLst/>
            <a:gdLst/>
            <a:ahLst/>
            <a:rect l="l" t="t" r="r" b="b"/>
            <a:pathLst>
              <a:path w="363855" h="76200">
                <a:moveTo>
                  <a:pt x="287305" y="41274"/>
                </a:moveTo>
                <a:lnTo>
                  <a:pt x="287305" y="76199"/>
                </a:lnTo>
                <a:lnTo>
                  <a:pt x="357155" y="41274"/>
                </a:lnTo>
                <a:lnTo>
                  <a:pt x="287305" y="41274"/>
                </a:lnTo>
                <a:close/>
                <a:moveTo>
                  <a:pt x="287305" y="34924"/>
                </a:moveTo>
                <a:lnTo>
                  <a:pt x="287305" y="41274"/>
                </a:lnTo>
                <a:lnTo>
                  <a:pt x="300005" y="41274"/>
                </a:lnTo>
                <a:lnTo>
                  <a:pt x="300005" y="34924"/>
                </a:lnTo>
                <a:lnTo>
                  <a:pt x="287305" y="34924"/>
                </a:lnTo>
                <a:close/>
                <a:moveTo>
                  <a:pt x="287305" y="0"/>
                </a:moveTo>
                <a:lnTo>
                  <a:pt x="287305" y="34924"/>
                </a:lnTo>
                <a:lnTo>
                  <a:pt x="300005" y="34924"/>
                </a:lnTo>
                <a:lnTo>
                  <a:pt x="300005" y="41274"/>
                </a:lnTo>
                <a:lnTo>
                  <a:pt x="357158" y="41273"/>
                </a:lnTo>
                <a:lnTo>
                  <a:pt x="363505" y="38099"/>
                </a:lnTo>
                <a:lnTo>
                  <a:pt x="287305" y="0"/>
                </a:lnTo>
                <a:close/>
                <a:moveTo>
                  <a:pt x="0" y="34923"/>
                </a:moveTo>
                <a:lnTo>
                  <a:pt x="0" y="41273"/>
                </a:lnTo>
                <a:lnTo>
                  <a:pt x="287305" y="41274"/>
                </a:lnTo>
                <a:lnTo>
                  <a:pt x="287305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28"/>
          <p:cNvSpPr/>
          <p:nvPr/>
        </p:nvSpPr>
        <p:spPr>
          <a:xfrm>
            <a:off x="942120" y="4110120"/>
            <a:ext cx="538560" cy="13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800" spc="-1" strike="noStrike">
                <a:solidFill>
                  <a:srgbClr val="70ad47"/>
                </a:solidFill>
                <a:latin typeface="Calibri"/>
                <a:ea typeface="DejaVu Sans"/>
              </a:rPr>
              <a:t>- dev</a:t>
            </a:r>
            <a:r>
              <a:rPr b="0" lang="fr-FR" sz="800" spc="-72" strike="noStrike">
                <a:solidFill>
                  <a:srgbClr val="70ad47"/>
                </a:solidFill>
                <a:latin typeface="Calibri"/>
                <a:ea typeface="DejaVu Sans"/>
              </a:rPr>
              <a:t> </a:t>
            </a:r>
            <a:r>
              <a:rPr b="0" lang="fr-FR" sz="800" spc="-7" strike="noStrike">
                <a:solidFill>
                  <a:srgbClr val="70ad47"/>
                </a:solidFill>
                <a:latin typeface="Calibri"/>
                <a:ea typeface="DejaVu Sans"/>
              </a:rPr>
              <a:t>branch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441" name="CustomShape 29"/>
          <p:cNvSpPr/>
          <p:nvPr/>
        </p:nvSpPr>
        <p:spPr>
          <a:xfrm>
            <a:off x="498240" y="1535400"/>
            <a:ext cx="773280" cy="45468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30"/>
          <p:cNvSpPr/>
          <p:nvPr/>
        </p:nvSpPr>
        <p:spPr>
          <a:xfrm>
            <a:off x="1224000" y="2381040"/>
            <a:ext cx="357840" cy="35280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31"/>
          <p:cNvSpPr/>
          <p:nvPr/>
        </p:nvSpPr>
        <p:spPr>
          <a:xfrm>
            <a:off x="720000" y="2376000"/>
            <a:ext cx="429840" cy="42984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32"/>
          <p:cNvSpPr/>
          <p:nvPr/>
        </p:nvSpPr>
        <p:spPr>
          <a:xfrm>
            <a:off x="216000" y="2376000"/>
            <a:ext cx="429840" cy="422640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33"/>
          <p:cNvSpPr/>
          <p:nvPr/>
        </p:nvSpPr>
        <p:spPr>
          <a:xfrm>
            <a:off x="60120" y="1991880"/>
            <a:ext cx="1591920" cy="166104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526320">
              <a:lnSpc>
                <a:spcPct val="100000"/>
              </a:lnSpc>
              <a:spcBef>
                <a:spcPts val="964"/>
              </a:spcBef>
            </a:pPr>
            <a:r>
              <a:rPr b="0" lang="fr-FR" sz="1100" spc="-7" strike="noStrike">
                <a:solidFill>
                  <a:srgbClr val="000000"/>
                </a:solidFill>
                <a:latin typeface="Calibri"/>
                <a:ea typeface="DejaVu Sans"/>
              </a:rPr>
              <a:t>master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46" name="CustomShape 34"/>
          <p:cNvSpPr/>
          <p:nvPr/>
        </p:nvSpPr>
        <p:spPr>
          <a:xfrm>
            <a:off x="6392880" y="452520"/>
            <a:ext cx="1436400" cy="1523520"/>
          </a:xfrm>
          <a:custGeom>
            <a:avLst/>
            <a:gdLst/>
            <a:ahLst/>
            <a:rect l="l" t="t" r="r" b="b"/>
            <a:pathLst>
              <a:path w="1438909" h="1525905">
                <a:moveTo>
                  <a:pt x="1384295" y="53255"/>
                </a:moveTo>
                <a:lnTo>
                  <a:pt x="0" y="1520997"/>
                </a:lnTo>
                <a:lnTo>
                  <a:pt x="4620" y="1525353"/>
                </a:lnTo>
                <a:lnTo>
                  <a:pt x="1388915" y="57612"/>
                </a:lnTo>
                <a:lnTo>
                  <a:pt x="1384295" y="53255"/>
                </a:lnTo>
                <a:close/>
                <a:moveTo>
                  <a:pt x="1425632" y="44018"/>
                </a:moveTo>
                <a:lnTo>
                  <a:pt x="1393008" y="44018"/>
                </a:lnTo>
                <a:lnTo>
                  <a:pt x="1397627" y="48375"/>
                </a:lnTo>
                <a:lnTo>
                  <a:pt x="1388915" y="57612"/>
                </a:lnTo>
                <a:lnTo>
                  <a:pt x="1414322" y="81575"/>
                </a:lnTo>
                <a:lnTo>
                  <a:pt x="1425632" y="44018"/>
                </a:lnTo>
                <a:close/>
                <a:moveTo>
                  <a:pt x="1393008" y="44018"/>
                </a:moveTo>
                <a:lnTo>
                  <a:pt x="1384295" y="53255"/>
                </a:lnTo>
                <a:lnTo>
                  <a:pt x="1388915" y="57612"/>
                </a:lnTo>
                <a:lnTo>
                  <a:pt x="1397627" y="48375"/>
                </a:lnTo>
                <a:lnTo>
                  <a:pt x="1393008" y="44018"/>
                </a:lnTo>
                <a:close/>
                <a:moveTo>
                  <a:pt x="1438888" y="0"/>
                </a:moveTo>
                <a:lnTo>
                  <a:pt x="1358888" y="29292"/>
                </a:lnTo>
                <a:lnTo>
                  <a:pt x="1384295" y="53255"/>
                </a:lnTo>
                <a:lnTo>
                  <a:pt x="1393008" y="44018"/>
                </a:lnTo>
                <a:lnTo>
                  <a:pt x="1425632" y="44018"/>
                </a:lnTo>
                <a:lnTo>
                  <a:pt x="14388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35"/>
          <p:cNvSpPr/>
          <p:nvPr/>
        </p:nvSpPr>
        <p:spPr>
          <a:xfrm>
            <a:off x="6500160" y="730440"/>
            <a:ext cx="430560" cy="394920"/>
          </a:xfrm>
          <a:custGeom>
            <a:avLst/>
            <a:gdLst/>
            <a:ahLst/>
            <a:rect l="l" t="t" r="r" b="b"/>
            <a:pathLst>
              <a:path w="433070" h="397509">
                <a:moveTo>
                  <a:pt x="0" y="0"/>
                </a:moveTo>
                <a:lnTo>
                  <a:pt x="433070" y="0"/>
                </a:lnTo>
                <a:lnTo>
                  <a:pt x="433070" y="323067"/>
                </a:lnTo>
                <a:lnTo>
                  <a:pt x="379058" y="325881"/>
                </a:lnTo>
                <a:lnTo>
                  <a:pt x="333831" y="333374"/>
                </a:lnTo>
                <a:lnTo>
                  <a:pt x="295437" y="344121"/>
                </a:lnTo>
                <a:lnTo>
                  <a:pt x="261924" y="356697"/>
                </a:lnTo>
                <a:lnTo>
                  <a:pt x="231339" y="369676"/>
                </a:lnTo>
                <a:lnTo>
                  <a:pt x="201730" y="381634"/>
                </a:lnTo>
                <a:lnTo>
                  <a:pt x="171145" y="391145"/>
                </a:lnTo>
                <a:lnTo>
                  <a:pt x="137632" y="396784"/>
                </a:lnTo>
                <a:lnTo>
                  <a:pt x="99238" y="397127"/>
                </a:lnTo>
                <a:lnTo>
                  <a:pt x="54011" y="390747"/>
                </a:lnTo>
                <a:lnTo>
                  <a:pt x="0" y="376221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36"/>
          <p:cNvSpPr/>
          <p:nvPr/>
        </p:nvSpPr>
        <p:spPr>
          <a:xfrm>
            <a:off x="6596280" y="730440"/>
            <a:ext cx="229320" cy="225360"/>
          </a:xfrm>
          <a:prstGeom prst="rect">
            <a:avLst/>
          </a:prstGeom>
          <a:blipFill rotWithShape="0"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37"/>
          <p:cNvSpPr/>
          <p:nvPr/>
        </p:nvSpPr>
        <p:spPr>
          <a:xfrm>
            <a:off x="6565680" y="876960"/>
            <a:ext cx="430560" cy="394920"/>
          </a:xfrm>
          <a:custGeom>
            <a:avLst/>
            <a:gdLst/>
            <a:ahLst/>
            <a:rect l="l" t="t" r="r" b="b"/>
            <a:pathLst>
              <a:path w="433070" h="397509">
                <a:moveTo>
                  <a:pt x="0" y="0"/>
                </a:moveTo>
                <a:lnTo>
                  <a:pt x="433070" y="0"/>
                </a:lnTo>
                <a:lnTo>
                  <a:pt x="433070" y="323067"/>
                </a:lnTo>
                <a:lnTo>
                  <a:pt x="379058" y="325881"/>
                </a:lnTo>
                <a:lnTo>
                  <a:pt x="333831" y="333374"/>
                </a:lnTo>
                <a:lnTo>
                  <a:pt x="295437" y="344121"/>
                </a:lnTo>
                <a:lnTo>
                  <a:pt x="261924" y="356697"/>
                </a:lnTo>
                <a:lnTo>
                  <a:pt x="231339" y="369676"/>
                </a:lnTo>
                <a:lnTo>
                  <a:pt x="201730" y="381634"/>
                </a:lnTo>
                <a:lnTo>
                  <a:pt x="171145" y="391145"/>
                </a:lnTo>
                <a:lnTo>
                  <a:pt x="137632" y="396784"/>
                </a:lnTo>
                <a:lnTo>
                  <a:pt x="99238" y="397127"/>
                </a:lnTo>
                <a:lnTo>
                  <a:pt x="54011" y="390747"/>
                </a:lnTo>
                <a:lnTo>
                  <a:pt x="0" y="376221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38"/>
          <p:cNvSpPr/>
          <p:nvPr/>
        </p:nvSpPr>
        <p:spPr>
          <a:xfrm>
            <a:off x="6661800" y="876960"/>
            <a:ext cx="229320" cy="225360"/>
          </a:xfrm>
          <a:prstGeom prst="rect">
            <a:avLst/>
          </a:prstGeom>
          <a:blipFill rotWithShape="0"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39"/>
          <p:cNvSpPr/>
          <p:nvPr/>
        </p:nvSpPr>
        <p:spPr>
          <a:xfrm>
            <a:off x="6579000" y="923040"/>
            <a:ext cx="3333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600" spc="-7" strike="noStrike">
                <a:solidFill>
                  <a:srgbClr val="000000"/>
                </a:solidFill>
                <a:latin typeface="Calibri"/>
                <a:ea typeface="DejaVu Sans"/>
              </a:rPr>
              <a:t>artefact</a:t>
            </a:r>
            <a:endParaRPr b="0" lang="fr-FR" sz="600" spc="-1" strike="noStrike">
              <a:latin typeface="Arial"/>
            </a:endParaRPr>
          </a:p>
          <a:p>
            <a:pPr marL="78120">
              <a:lnSpc>
                <a:spcPct val="100000"/>
              </a:lnSpc>
              <a:spcBef>
                <a:spcPts val="431"/>
              </a:spcBef>
            </a:pPr>
            <a:r>
              <a:rPr b="0" lang="fr-FR" sz="600" spc="-7" strike="noStrike">
                <a:solidFill>
                  <a:srgbClr val="000000"/>
                </a:solidFill>
                <a:latin typeface="Calibri"/>
                <a:ea typeface="DejaVu Sans"/>
              </a:rPr>
              <a:t>artefact</a:t>
            </a:r>
            <a:endParaRPr b="0" lang="fr-FR" sz="600" spc="-1" strike="noStrike">
              <a:latin typeface="Arial"/>
            </a:endParaRPr>
          </a:p>
        </p:txBody>
      </p:sp>
      <p:sp>
        <p:nvSpPr>
          <p:cNvPr id="452" name="CustomShape 40"/>
          <p:cNvSpPr/>
          <p:nvPr/>
        </p:nvSpPr>
        <p:spPr>
          <a:xfrm>
            <a:off x="7992000" y="1157400"/>
            <a:ext cx="430560" cy="394920"/>
          </a:xfrm>
          <a:custGeom>
            <a:avLst/>
            <a:gdLst/>
            <a:ahLst/>
            <a:rect l="l" t="t" r="r" b="b"/>
            <a:pathLst>
              <a:path w="433070" h="397509">
                <a:moveTo>
                  <a:pt x="0" y="0"/>
                </a:moveTo>
                <a:lnTo>
                  <a:pt x="433070" y="0"/>
                </a:lnTo>
                <a:lnTo>
                  <a:pt x="433070" y="323067"/>
                </a:lnTo>
                <a:lnTo>
                  <a:pt x="379058" y="325881"/>
                </a:lnTo>
                <a:lnTo>
                  <a:pt x="333831" y="333374"/>
                </a:lnTo>
                <a:lnTo>
                  <a:pt x="295437" y="344121"/>
                </a:lnTo>
                <a:lnTo>
                  <a:pt x="261924" y="356697"/>
                </a:lnTo>
                <a:lnTo>
                  <a:pt x="231339" y="369676"/>
                </a:lnTo>
                <a:lnTo>
                  <a:pt x="201730" y="381634"/>
                </a:lnTo>
                <a:lnTo>
                  <a:pt x="171145" y="391145"/>
                </a:lnTo>
                <a:lnTo>
                  <a:pt x="137632" y="396784"/>
                </a:lnTo>
                <a:lnTo>
                  <a:pt x="99238" y="397127"/>
                </a:lnTo>
                <a:lnTo>
                  <a:pt x="54011" y="390747"/>
                </a:lnTo>
                <a:lnTo>
                  <a:pt x="0" y="376221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41"/>
          <p:cNvSpPr/>
          <p:nvPr/>
        </p:nvSpPr>
        <p:spPr>
          <a:xfrm>
            <a:off x="8088480" y="1157400"/>
            <a:ext cx="229320" cy="225360"/>
          </a:xfrm>
          <a:prstGeom prst="rect">
            <a:avLst/>
          </a:prstGeom>
          <a:blipFill rotWithShape="0"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42"/>
          <p:cNvSpPr/>
          <p:nvPr/>
        </p:nvSpPr>
        <p:spPr>
          <a:xfrm>
            <a:off x="8057520" y="1304280"/>
            <a:ext cx="430560" cy="394920"/>
          </a:xfrm>
          <a:custGeom>
            <a:avLst/>
            <a:gdLst/>
            <a:ahLst/>
            <a:rect l="l" t="t" r="r" b="b"/>
            <a:pathLst>
              <a:path w="433070" h="397510">
                <a:moveTo>
                  <a:pt x="0" y="0"/>
                </a:moveTo>
                <a:lnTo>
                  <a:pt x="433070" y="0"/>
                </a:lnTo>
                <a:lnTo>
                  <a:pt x="433070" y="323067"/>
                </a:lnTo>
                <a:lnTo>
                  <a:pt x="379058" y="325881"/>
                </a:lnTo>
                <a:lnTo>
                  <a:pt x="333831" y="333374"/>
                </a:lnTo>
                <a:lnTo>
                  <a:pt x="295437" y="344121"/>
                </a:lnTo>
                <a:lnTo>
                  <a:pt x="261924" y="356697"/>
                </a:lnTo>
                <a:lnTo>
                  <a:pt x="231339" y="369676"/>
                </a:lnTo>
                <a:lnTo>
                  <a:pt x="201730" y="381634"/>
                </a:lnTo>
                <a:lnTo>
                  <a:pt x="171145" y="391145"/>
                </a:lnTo>
                <a:lnTo>
                  <a:pt x="137632" y="396784"/>
                </a:lnTo>
                <a:lnTo>
                  <a:pt x="99238" y="397127"/>
                </a:lnTo>
                <a:lnTo>
                  <a:pt x="54011" y="390747"/>
                </a:lnTo>
                <a:lnTo>
                  <a:pt x="0" y="376221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43"/>
          <p:cNvSpPr/>
          <p:nvPr/>
        </p:nvSpPr>
        <p:spPr>
          <a:xfrm>
            <a:off x="8154000" y="1304280"/>
            <a:ext cx="229320" cy="225360"/>
          </a:xfrm>
          <a:prstGeom prst="rect">
            <a:avLst/>
          </a:prstGeom>
          <a:blipFill rotWithShape="0"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44"/>
          <p:cNvSpPr/>
          <p:nvPr/>
        </p:nvSpPr>
        <p:spPr>
          <a:xfrm>
            <a:off x="8070840" y="1349640"/>
            <a:ext cx="3333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600" spc="-7" strike="noStrike">
                <a:solidFill>
                  <a:srgbClr val="000000"/>
                </a:solidFill>
                <a:latin typeface="Calibri"/>
                <a:ea typeface="DejaVu Sans"/>
              </a:rPr>
              <a:t>artefact</a:t>
            </a:r>
            <a:endParaRPr b="0" lang="fr-FR" sz="600" spc="-1" strike="noStrike">
              <a:latin typeface="Arial"/>
            </a:endParaRPr>
          </a:p>
          <a:p>
            <a:pPr marL="78120">
              <a:lnSpc>
                <a:spcPct val="100000"/>
              </a:lnSpc>
              <a:spcBef>
                <a:spcPts val="431"/>
              </a:spcBef>
            </a:pPr>
            <a:r>
              <a:rPr b="0" lang="fr-FR" sz="600" spc="-7" strike="noStrike">
                <a:solidFill>
                  <a:srgbClr val="000000"/>
                </a:solidFill>
                <a:latin typeface="Calibri"/>
                <a:ea typeface="DejaVu Sans"/>
              </a:rPr>
              <a:t>artefact</a:t>
            </a:r>
            <a:endParaRPr b="0" lang="fr-FR" sz="600" spc="-1" strike="noStrike">
              <a:latin typeface="Arial"/>
            </a:endParaRPr>
          </a:p>
        </p:txBody>
      </p:sp>
      <p:sp>
        <p:nvSpPr>
          <p:cNvPr id="457" name="CustomShape 45"/>
          <p:cNvSpPr/>
          <p:nvPr/>
        </p:nvSpPr>
        <p:spPr>
          <a:xfrm>
            <a:off x="8477640" y="809280"/>
            <a:ext cx="73800" cy="1180440"/>
          </a:xfrm>
          <a:custGeom>
            <a:avLst/>
            <a:gdLst/>
            <a:ahLst/>
            <a:rect l="l" t="t" r="r" b="b"/>
            <a:pathLst>
              <a:path w="76200" h="1183005">
                <a:moveTo>
                  <a:pt x="0" y="1106064"/>
                </a:moveTo>
                <a:lnTo>
                  <a:pt x="36923" y="1182839"/>
                </a:lnTo>
                <a:lnTo>
                  <a:pt x="69874" y="1119395"/>
                </a:lnTo>
                <a:lnTo>
                  <a:pt x="41074" y="1119395"/>
                </a:lnTo>
                <a:lnTo>
                  <a:pt x="34725" y="1119297"/>
                </a:lnTo>
                <a:lnTo>
                  <a:pt x="34920" y="1106600"/>
                </a:lnTo>
                <a:lnTo>
                  <a:pt x="0" y="1106064"/>
                </a:lnTo>
                <a:close/>
                <a:moveTo>
                  <a:pt x="34920" y="1106600"/>
                </a:moveTo>
                <a:lnTo>
                  <a:pt x="34725" y="1119297"/>
                </a:lnTo>
                <a:lnTo>
                  <a:pt x="41074" y="1119395"/>
                </a:lnTo>
                <a:lnTo>
                  <a:pt x="41269" y="1106698"/>
                </a:lnTo>
                <a:lnTo>
                  <a:pt x="34920" y="1106600"/>
                </a:lnTo>
                <a:close/>
                <a:moveTo>
                  <a:pt x="41269" y="1106698"/>
                </a:moveTo>
                <a:lnTo>
                  <a:pt x="41074" y="1119395"/>
                </a:lnTo>
                <a:lnTo>
                  <a:pt x="69874" y="1119395"/>
                </a:lnTo>
                <a:lnTo>
                  <a:pt x="76191" y="1107234"/>
                </a:lnTo>
                <a:lnTo>
                  <a:pt x="41269" y="1106698"/>
                </a:lnTo>
                <a:close/>
                <a:moveTo>
                  <a:pt x="51925" y="0"/>
                </a:moveTo>
                <a:lnTo>
                  <a:pt x="34920" y="1106600"/>
                </a:lnTo>
                <a:lnTo>
                  <a:pt x="41269" y="1106698"/>
                </a:lnTo>
                <a:lnTo>
                  <a:pt x="58273" y="97"/>
                </a:lnTo>
                <a:lnTo>
                  <a:pt x="5192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46"/>
          <p:cNvSpPr/>
          <p:nvPr/>
        </p:nvSpPr>
        <p:spPr>
          <a:xfrm>
            <a:off x="9600480" y="783360"/>
            <a:ext cx="430560" cy="394920"/>
          </a:xfrm>
          <a:custGeom>
            <a:avLst/>
            <a:gdLst/>
            <a:ahLst/>
            <a:rect l="l" t="t" r="r" b="b"/>
            <a:pathLst>
              <a:path w="433070" h="397509">
                <a:moveTo>
                  <a:pt x="0" y="0"/>
                </a:moveTo>
                <a:lnTo>
                  <a:pt x="433070" y="0"/>
                </a:lnTo>
                <a:lnTo>
                  <a:pt x="433070" y="323067"/>
                </a:lnTo>
                <a:lnTo>
                  <a:pt x="379058" y="325881"/>
                </a:lnTo>
                <a:lnTo>
                  <a:pt x="333831" y="333374"/>
                </a:lnTo>
                <a:lnTo>
                  <a:pt x="295437" y="344121"/>
                </a:lnTo>
                <a:lnTo>
                  <a:pt x="261924" y="356697"/>
                </a:lnTo>
                <a:lnTo>
                  <a:pt x="231339" y="369676"/>
                </a:lnTo>
                <a:lnTo>
                  <a:pt x="201730" y="381634"/>
                </a:lnTo>
                <a:lnTo>
                  <a:pt x="171145" y="391145"/>
                </a:lnTo>
                <a:lnTo>
                  <a:pt x="137632" y="396784"/>
                </a:lnTo>
                <a:lnTo>
                  <a:pt x="99238" y="397127"/>
                </a:lnTo>
                <a:lnTo>
                  <a:pt x="54011" y="390747"/>
                </a:lnTo>
                <a:lnTo>
                  <a:pt x="0" y="376221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47"/>
          <p:cNvSpPr/>
          <p:nvPr/>
        </p:nvSpPr>
        <p:spPr>
          <a:xfrm>
            <a:off x="9696600" y="783360"/>
            <a:ext cx="229320" cy="225360"/>
          </a:xfrm>
          <a:prstGeom prst="rect">
            <a:avLst/>
          </a:prstGeom>
          <a:blipFill rotWithShape="0"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48"/>
          <p:cNvSpPr/>
          <p:nvPr/>
        </p:nvSpPr>
        <p:spPr>
          <a:xfrm>
            <a:off x="9665640" y="929880"/>
            <a:ext cx="430560" cy="394920"/>
          </a:xfrm>
          <a:custGeom>
            <a:avLst/>
            <a:gdLst/>
            <a:ahLst/>
            <a:rect l="l" t="t" r="r" b="b"/>
            <a:pathLst>
              <a:path w="433070" h="397509">
                <a:moveTo>
                  <a:pt x="0" y="0"/>
                </a:moveTo>
                <a:lnTo>
                  <a:pt x="433070" y="0"/>
                </a:lnTo>
                <a:lnTo>
                  <a:pt x="433070" y="323067"/>
                </a:lnTo>
                <a:lnTo>
                  <a:pt x="379058" y="325881"/>
                </a:lnTo>
                <a:lnTo>
                  <a:pt x="333831" y="333374"/>
                </a:lnTo>
                <a:lnTo>
                  <a:pt x="295437" y="344121"/>
                </a:lnTo>
                <a:lnTo>
                  <a:pt x="261924" y="356697"/>
                </a:lnTo>
                <a:lnTo>
                  <a:pt x="231339" y="369676"/>
                </a:lnTo>
                <a:lnTo>
                  <a:pt x="201730" y="381634"/>
                </a:lnTo>
                <a:lnTo>
                  <a:pt x="171145" y="391145"/>
                </a:lnTo>
                <a:lnTo>
                  <a:pt x="137632" y="396784"/>
                </a:lnTo>
                <a:lnTo>
                  <a:pt x="99238" y="397127"/>
                </a:lnTo>
                <a:lnTo>
                  <a:pt x="54011" y="390747"/>
                </a:lnTo>
                <a:lnTo>
                  <a:pt x="0" y="376221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49"/>
          <p:cNvSpPr/>
          <p:nvPr/>
        </p:nvSpPr>
        <p:spPr>
          <a:xfrm>
            <a:off x="9762120" y="929880"/>
            <a:ext cx="229320" cy="225360"/>
          </a:xfrm>
          <a:prstGeom prst="rect">
            <a:avLst/>
          </a:prstGeom>
          <a:blipFill rotWithShape="0"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50"/>
          <p:cNvSpPr/>
          <p:nvPr/>
        </p:nvSpPr>
        <p:spPr>
          <a:xfrm>
            <a:off x="9678960" y="977760"/>
            <a:ext cx="3333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600" spc="-7" strike="noStrike">
                <a:solidFill>
                  <a:srgbClr val="000000"/>
                </a:solidFill>
                <a:latin typeface="Calibri"/>
                <a:ea typeface="DejaVu Sans"/>
              </a:rPr>
              <a:t>artefact</a:t>
            </a:r>
            <a:endParaRPr b="0" lang="fr-FR" sz="600" spc="-1" strike="noStrike">
              <a:latin typeface="Arial"/>
            </a:endParaRPr>
          </a:p>
          <a:p>
            <a:pPr marL="78120">
              <a:lnSpc>
                <a:spcPct val="100000"/>
              </a:lnSpc>
              <a:spcBef>
                <a:spcPts val="431"/>
              </a:spcBef>
            </a:pPr>
            <a:r>
              <a:rPr b="0" lang="fr-FR" sz="600" spc="-7" strike="noStrike">
                <a:solidFill>
                  <a:srgbClr val="000000"/>
                </a:solidFill>
                <a:latin typeface="Calibri"/>
                <a:ea typeface="DejaVu Sans"/>
              </a:rPr>
              <a:t>artefact</a:t>
            </a:r>
            <a:endParaRPr b="0" lang="fr-FR" sz="600" spc="-1" strike="noStrike">
              <a:latin typeface="Arial"/>
            </a:endParaRPr>
          </a:p>
        </p:txBody>
      </p:sp>
      <p:sp>
        <p:nvSpPr>
          <p:cNvPr id="463" name="CustomShape 51"/>
          <p:cNvSpPr/>
          <p:nvPr/>
        </p:nvSpPr>
        <p:spPr>
          <a:xfrm>
            <a:off x="8588520" y="2220480"/>
            <a:ext cx="351000" cy="291960"/>
          </a:xfrm>
          <a:custGeom>
            <a:avLst/>
            <a:gdLst/>
            <a:ahLst/>
            <a:rect l="l" t="t" r="r" b="b"/>
            <a:pathLst>
              <a:path w="353695" h="294639">
                <a:moveTo>
                  <a:pt x="0" y="0"/>
                </a:moveTo>
                <a:lnTo>
                  <a:pt x="353162" y="0"/>
                </a:lnTo>
                <a:lnTo>
                  <a:pt x="353162" y="239224"/>
                </a:lnTo>
                <a:lnTo>
                  <a:pt x="300357" y="242279"/>
                </a:lnTo>
                <a:lnTo>
                  <a:pt x="257725" y="250159"/>
                </a:lnTo>
                <a:lnTo>
                  <a:pt x="222361" y="260937"/>
                </a:lnTo>
                <a:lnTo>
                  <a:pt x="191356" y="272688"/>
                </a:lnTo>
                <a:lnTo>
                  <a:pt x="161805" y="283483"/>
                </a:lnTo>
                <a:lnTo>
                  <a:pt x="130800" y="291397"/>
                </a:lnTo>
                <a:lnTo>
                  <a:pt x="95436" y="294503"/>
                </a:lnTo>
                <a:lnTo>
                  <a:pt x="52804" y="290874"/>
                </a:lnTo>
                <a:lnTo>
                  <a:pt x="0" y="278584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52"/>
          <p:cNvSpPr/>
          <p:nvPr/>
        </p:nvSpPr>
        <p:spPr>
          <a:xfrm>
            <a:off x="8667000" y="2220480"/>
            <a:ext cx="186480" cy="165960"/>
          </a:xfrm>
          <a:prstGeom prst="rect">
            <a:avLst/>
          </a:prstGeom>
          <a:blipFill rotWithShape="0">
            <a:blip r:embed="rId1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53"/>
          <p:cNvSpPr/>
          <p:nvPr/>
        </p:nvSpPr>
        <p:spPr>
          <a:xfrm>
            <a:off x="8548920" y="2165400"/>
            <a:ext cx="558360" cy="88344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106560">
              <a:lnSpc>
                <a:spcPct val="100000"/>
              </a:lnSpc>
            </a:pPr>
            <a:r>
              <a:rPr b="0" lang="fr-FR" sz="400" spc="-1" strike="noStrike">
                <a:solidFill>
                  <a:srgbClr val="000000"/>
                </a:solidFill>
                <a:latin typeface="Calibri"/>
                <a:ea typeface="DejaVu Sans"/>
              </a:rPr>
              <a:t>Artefact</a:t>
            </a:r>
            <a:endParaRPr b="0" lang="fr-FR" sz="400" spc="-1" strike="noStrike">
              <a:latin typeface="Arial"/>
            </a:endParaRPr>
          </a:p>
        </p:txBody>
      </p:sp>
      <p:sp>
        <p:nvSpPr>
          <p:cNvPr id="466" name="CustomShape 54"/>
          <p:cNvSpPr/>
          <p:nvPr/>
        </p:nvSpPr>
        <p:spPr>
          <a:xfrm>
            <a:off x="7950600" y="2196360"/>
            <a:ext cx="445680" cy="318600"/>
          </a:xfrm>
          <a:prstGeom prst="rect">
            <a:avLst/>
          </a:prstGeom>
          <a:blipFill rotWithShape="0">
            <a:blip r:embed="rId1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55"/>
          <p:cNvSpPr/>
          <p:nvPr/>
        </p:nvSpPr>
        <p:spPr>
          <a:xfrm>
            <a:off x="8281080" y="2661840"/>
            <a:ext cx="228960" cy="225360"/>
          </a:xfrm>
          <a:prstGeom prst="rect">
            <a:avLst/>
          </a:prstGeom>
          <a:blipFill rotWithShape="0">
            <a:blip r:embed="rId1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56"/>
          <p:cNvSpPr/>
          <p:nvPr/>
        </p:nvSpPr>
        <p:spPr>
          <a:xfrm>
            <a:off x="7801200" y="2078640"/>
            <a:ext cx="1399680" cy="174384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b="0" lang="fr-FR" sz="1800" spc="-1" strike="noStrike">
              <a:latin typeface="Arial"/>
            </a:endParaRPr>
          </a:p>
          <a:p>
            <a:pPr marL="91440">
              <a:lnSpc>
                <a:spcPct val="100000"/>
              </a:lnSpc>
            </a:pPr>
            <a:r>
              <a:rPr b="0" lang="fr-FR" sz="600" spc="-7" strike="noStrike">
                <a:solidFill>
                  <a:srgbClr val="000000"/>
                </a:solidFill>
                <a:latin typeface="Calibri"/>
                <a:ea typeface="DejaVu Sans"/>
              </a:rPr>
              <a:t>backend</a:t>
            </a:r>
            <a:r>
              <a:rPr b="0" lang="fr-FR" sz="600" spc="-7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fr-FR" sz="600" spc="-7" strike="noStrike">
                <a:solidFill>
                  <a:srgbClr val="000000"/>
                </a:solidFill>
                <a:latin typeface="Calibri"/>
                <a:ea typeface="DejaVu Sans"/>
              </a:rPr>
              <a:t>frontend</a:t>
            </a:r>
            <a:endParaRPr b="0" lang="fr-FR" sz="600" spc="-1" strike="noStrike">
              <a:latin typeface="Arial"/>
            </a:endParaRPr>
          </a:p>
        </p:txBody>
      </p:sp>
      <p:sp>
        <p:nvSpPr>
          <p:cNvPr id="469" name="CustomShape 57"/>
          <p:cNvSpPr/>
          <p:nvPr/>
        </p:nvSpPr>
        <p:spPr>
          <a:xfrm>
            <a:off x="7895520" y="2173320"/>
            <a:ext cx="558360" cy="525240"/>
          </a:xfrm>
          <a:custGeom>
            <a:avLst/>
            <a:gdLst/>
            <a:ahLst/>
            <a:rect l="l" t="t" r="r" b="b"/>
            <a:pathLst>
              <a:path w="560704" h="527685">
                <a:moveTo>
                  <a:pt x="0" y="0"/>
                </a:moveTo>
                <a:lnTo>
                  <a:pt x="560497" y="0"/>
                </a:lnTo>
                <a:lnTo>
                  <a:pt x="560497" y="527685"/>
                </a:lnTo>
                <a:lnTo>
                  <a:pt x="0" y="527685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58"/>
          <p:cNvSpPr/>
          <p:nvPr/>
        </p:nvSpPr>
        <p:spPr>
          <a:xfrm>
            <a:off x="8926560" y="2661840"/>
            <a:ext cx="228960" cy="225360"/>
          </a:xfrm>
          <a:prstGeom prst="rect">
            <a:avLst/>
          </a:prstGeom>
          <a:blipFill rotWithShape="0">
            <a:blip r:embed="rId1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59"/>
          <p:cNvSpPr/>
          <p:nvPr/>
        </p:nvSpPr>
        <p:spPr>
          <a:xfrm>
            <a:off x="7925760" y="3453840"/>
            <a:ext cx="73800" cy="339840"/>
          </a:xfrm>
          <a:custGeom>
            <a:avLst/>
            <a:gdLst/>
            <a:ahLst/>
            <a:rect l="l" t="t" r="r" b="b"/>
            <a:pathLst>
              <a:path w="76200" h="342264">
                <a:moveTo>
                  <a:pt x="41273" y="335420"/>
                </a:moveTo>
                <a:lnTo>
                  <a:pt x="34923" y="335420"/>
                </a:lnTo>
                <a:lnTo>
                  <a:pt x="34923" y="341770"/>
                </a:lnTo>
                <a:lnTo>
                  <a:pt x="41273" y="341770"/>
                </a:lnTo>
                <a:lnTo>
                  <a:pt x="41273" y="335420"/>
                </a:lnTo>
                <a:close/>
                <a:moveTo>
                  <a:pt x="41273" y="322720"/>
                </a:moveTo>
                <a:lnTo>
                  <a:pt x="34923" y="322720"/>
                </a:lnTo>
                <a:lnTo>
                  <a:pt x="34923" y="329070"/>
                </a:lnTo>
                <a:lnTo>
                  <a:pt x="41273" y="329070"/>
                </a:lnTo>
                <a:lnTo>
                  <a:pt x="41273" y="322720"/>
                </a:lnTo>
                <a:close/>
                <a:moveTo>
                  <a:pt x="41273" y="310020"/>
                </a:moveTo>
                <a:lnTo>
                  <a:pt x="34923" y="310020"/>
                </a:lnTo>
                <a:lnTo>
                  <a:pt x="34923" y="316370"/>
                </a:lnTo>
                <a:lnTo>
                  <a:pt x="41273" y="316370"/>
                </a:lnTo>
                <a:lnTo>
                  <a:pt x="41273" y="310020"/>
                </a:lnTo>
                <a:close/>
                <a:moveTo>
                  <a:pt x="41273" y="297320"/>
                </a:moveTo>
                <a:lnTo>
                  <a:pt x="34923" y="297320"/>
                </a:lnTo>
                <a:lnTo>
                  <a:pt x="34923" y="303670"/>
                </a:lnTo>
                <a:lnTo>
                  <a:pt x="41273" y="303670"/>
                </a:lnTo>
                <a:lnTo>
                  <a:pt x="41273" y="297320"/>
                </a:lnTo>
                <a:close/>
                <a:moveTo>
                  <a:pt x="41273" y="284620"/>
                </a:moveTo>
                <a:lnTo>
                  <a:pt x="34923" y="284620"/>
                </a:lnTo>
                <a:lnTo>
                  <a:pt x="34923" y="290970"/>
                </a:lnTo>
                <a:lnTo>
                  <a:pt x="41273" y="290970"/>
                </a:lnTo>
                <a:lnTo>
                  <a:pt x="41273" y="284620"/>
                </a:lnTo>
                <a:close/>
                <a:moveTo>
                  <a:pt x="41273" y="271920"/>
                </a:moveTo>
                <a:lnTo>
                  <a:pt x="34923" y="271920"/>
                </a:lnTo>
                <a:lnTo>
                  <a:pt x="34923" y="278270"/>
                </a:lnTo>
                <a:lnTo>
                  <a:pt x="41273" y="278270"/>
                </a:lnTo>
                <a:lnTo>
                  <a:pt x="41273" y="271920"/>
                </a:lnTo>
                <a:close/>
                <a:moveTo>
                  <a:pt x="41273" y="259220"/>
                </a:moveTo>
                <a:lnTo>
                  <a:pt x="34923" y="259220"/>
                </a:lnTo>
                <a:lnTo>
                  <a:pt x="34923" y="265570"/>
                </a:lnTo>
                <a:lnTo>
                  <a:pt x="41273" y="265570"/>
                </a:lnTo>
                <a:lnTo>
                  <a:pt x="41273" y="259220"/>
                </a:lnTo>
                <a:close/>
                <a:moveTo>
                  <a:pt x="41273" y="246520"/>
                </a:moveTo>
                <a:lnTo>
                  <a:pt x="34923" y="246520"/>
                </a:lnTo>
                <a:lnTo>
                  <a:pt x="34923" y="252870"/>
                </a:lnTo>
                <a:lnTo>
                  <a:pt x="41273" y="252870"/>
                </a:lnTo>
                <a:lnTo>
                  <a:pt x="41273" y="246520"/>
                </a:lnTo>
                <a:close/>
                <a:moveTo>
                  <a:pt x="41273" y="233820"/>
                </a:moveTo>
                <a:lnTo>
                  <a:pt x="34923" y="233820"/>
                </a:lnTo>
                <a:lnTo>
                  <a:pt x="34923" y="240170"/>
                </a:lnTo>
                <a:lnTo>
                  <a:pt x="41273" y="240170"/>
                </a:lnTo>
                <a:lnTo>
                  <a:pt x="41273" y="233820"/>
                </a:lnTo>
                <a:close/>
                <a:moveTo>
                  <a:pt x="41273" y="221120"/>
                </a:moveTo>
                <a:lnTo>
                  <a:pt x="34923" y="221120"/>
                </a:lnTo>
                <a:lnTo>
                  <a:pt x="34923" y="227470"/>
                </a:lnTo>
                <a:lnTo>
                  <a:pt x="41273" y="227470"/>
                </a:lnTo>
                <a:lnTo>
                  <a:pt x="41273" y="221120"/>
                </a:lnTo>
                <a:close/>
                <a:moveTo>
                  <a:pt x="41275" y="208420"/>
                </a:moveTo>
                <a:lnTo>
                  <a:pt x="34925" y="208420"/>
                </a:lnTo>
                <a:lnTo>
                  <a:pt x="34923" y="214770"/>
                </a:lnTo>
                <a:lnTo>
                  <a:pt x="41273" y="214770"/>
                </a:lnTo>
                <a:lnTo>
                  <a:pt x="41275" y="208420"/>
                </a:lnTo>
                <a:close/>
                <a:moveTo>
                  <a:pt x="41275" y="195720"/>
                </a:moveTo>
                <a:lnTo>
                  <a:pt x="34925" y="195720"/>
                </a:lnTo>
                <a:lnTo>
                  <a:pt x="34925" y="202070"/>
                </a:lnTo>
                <a:lnTo>
                  <a:pt x="41275" y="202070"/>
                </a:lnTo>
                <a:lnTo>
                  <a:pt x="41275" y="195720"/>
                </a:lnTo>
                <a:close/>
                <a:moveTo>
                  <a:pt x="41275" y="183020"/>
                </a:moveTo>
                <a:lnTo>
                  <a:pt x="34925" y="183020"/>
                </a:lnTo>
                <a:lnTo>
                  <a:pt x="34925" y="189370"/>
                </a:lnTo>
                <a:lnTo>
                  <a:pt x="41275" y="189370"/>
                </a:lnTo>
                <a:lnTo>
                  <a:pt x="41275" y="183020"/>
                </a:lnTo>
                <a:close/>
                <a:moveTo>
                  <a:pt x="41275" y="170320"/>
                </a:moveTo>
                <a:lnTo>
                  <a:pt x="34925" y="170320"/>
                </a:lnTo>
                <a:lnTo>
                  <a:pt x="34925" y="176670"/>
                </a:lnTo>
                <a:lnTo>
                  <a:pt x="41275" y="176670"/>
                </a:lnTo>
                <a:lnTo>
                  <a:pt x="41275" y="170320"/>
                </a:lnTo>
                <a:close/>
                <a:moveTo>
                  <a:pt x="41275" y="157620"/>
                </a:moveTo>
                <a:lnTo>
                  <a:pt x="34925" y="157620"/>
                </a:lnTo>
                <a:lnTo>
                  <a:pt x="34925" y="163970"/>
                </a:lnTo>
                <a:lnTo>
                  <a:pt x="41275" y="163970"/>
                </a:lnTo>
                <a:lnTo>
                  <a:pt x="41275" y="157620"/>
                </a:lnTo>
                <a:close/>
                <a:moveTo>
                  <a:pt x="41275" y="144920"/>
                </a:moveTo>
                <a:lnTo>
                  <a:pt x="34925" y="144920"/>
                </a:lnTo>
                <a:lnTo>
                  <a:pt x="34925" y="151270"/>
                </a:lnTo>
                <a:lnTo>
                  <a:pt x="41275" y="151270"/>
                </a:lnTo>
                <a:lnTo>
                  <a:pt x="41275" y="144920"/>
                </a:lnTo>
                <a:close/>
                <a:moveTo>
                  <a:pt x="41275" y="132220"/>
                </a:moveTo>
                <a:lnTo>
                  <a:pt x="34925" y="132220"/>
                </a:lnTo>
                <a:lnTo>
                  <a:pt x="34925" y="138570"/>
                </a:lnTo>
                <a:lnTo>
                  <a:pt x="41275" y="138570"/>
                </a:lnTo>
                <a:lnTo>
                  <a:pt x="41275" y="132220"/>
                </a:lnTo>
                <a:close/>
                <a:moveTo>
                  <a:pt x="41275" y="119520"/>
                </a:moveTo>
                <a:lnTo>
                  <a:pt x="34925" y="119520"/>
                </a:lnTo>
                <a:lnTo>
                  <a:pt x="34925" y="125870"/>
                </a:lnTo>
                <a:lnTo>
                  <a:pt x="41275" y="125870"/>
                </a:lnTo>
                <a:lnTo>
                  <a:pt x="41275" y="119520"/>
                </a:lnTo>
                <a:close/>
                <a:moveTo>
                  <a:pt x="41275" y="106820"/>
                </a:moveTo>
                <a:lnTo>
                  <a:pt x="34925" y="106820"/>
                </a:lnTo>
                <a:lnTo>
                  <a:pt x="34925" y="113170"/>
                </a:lnTo>
                <a:lnTo>
                  <a:pt x="41275" y="113170"/>
                </a:lnTo>
                <a:lnTo>
                  <a:pt x="41275" y="106820"/>
                </a:lnTo>
                <a:close/>
                <a:moveTo>
                  <a:pt x="41275" y="94120"/>
                </a:moveTo>
                <a:lnTo>
                  <a:pt x="34925" y="94120"/>
                </a:lnTo>
                <a:lnTo>
                  <a:pt x="34925" y="100470"/>
                </a:lnTo>
                <a:lnTo>
                  <a:pt x="41275" y="100470"/>
                </a:lnTo>
                <a:lnTo>
                  <a:pt x="41275" y="94120"/>
                </a:lnTo>
                <a:close/>
                <a:moveTo>
                  <a:pt x="41275" y="81420"/>
                </a:moveTo>
                <a:lnTo>
                  <a:pt x="34925" y="81420"/>
                </a:lnTo>
                <a:lnTo>
                  <a:pt x="34925" y="87770"/>
                </a:lnTo>
                <a:lnTo>
                  <a:pt x="41275" y="87770"/>
                </a:lnTo>
                <a:lnTo>
                  <a:pt x="41275" y="81420"/>
                </a:lnTo>
                <a:close/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75635" y="75070"/>
                </a:lnTo>
                <a:lnTo>
                  <a:pt x="34925" y="75070"/>
                </a:lnTo>
                <a:lnTo>
                  <a:pt x="34925" y="68720"/>
                </a:lnTo>
                <a:lnTo>
                  <a:pt x="72460" y="68720"/>
                </a:lnTo>
                <a:lnTo>
                  <a:pt x="38100" y="0"/>
                </a:lnTo>
                <a:close/>
                <a:moveTo>
                  <a:pt x="41275" y="68720"/>
                </a:moveTo>
                <a:lnTo>
                  <a:pt x="34925" y="68720"/>
                </a:lnTo>
                <a:lnTo>
                  <a:pt x="34925" y="75070"/>
                </a:lnTo>
                <a:lnTo>
                  <a:pt x="41275" y="75070"/>
                </a:lnTo>
                <a:lnTo>
                  <a:pt x="41275" y="68720"/>
                </a:lnTo>
                <a:close/>
                <a:moveTo>
                  <a:pt x="72460" y="68720"/>
                </a:moveTo>
                <a:lnTo>
                  <a:pt x="41275" y="68720"/>
                </a:lnTo>
                <a:lnTo>
                  <a:pt x="41275" y="75070"/>
                </a:lnTo>
                <a:lnTo>
                  <a:pt x="75635" y="75070"/>
                </a:lnTo>
                <a:lnTo>
                  <a:pt x="72460" y="687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60"/>
          <p:cNvSpPr/>
          <p:nvPr/>
        </p:nvSpPr>
        <p:spPr>
          <a:xfrm>
            <a:off x="7714440" y="761400"/>
            <a:ext cx="1598400" cy="295596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75600">
              <a:lnSpc>
                <a:spcPct val="100000"/>
              </a:lnSpc>
              <a:spcBef>
                <a:spcPts val="445"/>
              </a:spcBef>
            </a:pP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Application</a:t>
            </a:r>
            <a:r>
              <a:rPr b="0" lang="fr-FR" sz="800" spc="-12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bulletin-board</a:t>
            </a:r>
            <a:endParaRPr b="0" lang="fr-FR" sz="800" spc="-1" strike="noStrike">
              <a:latin typeface="Arial"/>
            </a:endParaRPr>
          </a:p>
          <a:p>
            <a:pPr marL="75600">
              <a:lnSpc>
                <a:spcPct val="100000"/>
              </a:lnSpc>
              <a:spcBef>
                <a:spcPts val="40"/>
              </a:spcBef>
            </a:pPr>
            <a:endParaRPr b="0" lang="fr-FR" sz="800" spc="-1" strike="noStrike">
              <a:latin typeface="Arial"/>
            </a:endParaRPr>
          </a:p>
          <a:p>
            <a:pPr marL="365040">
              <a:lnSpc>
                <a:spcPct val="100000"/>
              </a:lnSpc>
            </a:pPr>
            <a:r>
              <a:rPr b="0" lang="fr-FR" sz="1200" spc="-12" strike="noStrike">
                <a:solidFill>
                  <a:srgbClr val="000000"/>
                </a:solidFill>
                <a:latin typeface="Calibri"/>
                <a:ea typeface="DejaVu Sans"/>
              </a:rPr>
              <a:t>Staging</a:t>
            </a:r>
            <a:r>
              <a:rPr b="0" lang="fr-FR" sz="1200" spc="-7" strike="noStrike">
                <a:solidFill>
                  <a:srgbClr val="000000"/>
                </a:solidFill>
                <a:latin typeface="Calibri"/>
                <a:ea typeface="DejaVu Sans"/>
              </a:rPr>
              <a:t> server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73" name="CustomShape 61"/>
          <p:cNvSpPr/>
          <p:nvPr/>
        </p:nvSpPr>
        <p:spPr>
          <a:xfrm>
            <a:off x="7607880" y="4392000"/>
            <a:ext cx="709200" cy="38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>
            <a:spAutoFit/>
          </a:bodyPr>
          <a:p>
            <a:pPr marL="12600" algn="just">
              <a:lnSpc>
                <a:spcPct val="98000"/>
              </a:lnSpc>
              <a:spcBef>
                <a:spcPts val="111"/>
              </a:spcBef>
            </a:pP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en</a:t>
            </a: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u</a:t>
            </a: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r</a:t>
            </a: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e  </a:t>
            </a: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application</a:t>
            </a:r>
            <a:endParaRPr b="0" lang="fr-FR" sz="800" spc="-1" strike="noStrike">
              <a:latin typeface="Arial"/>
            </a:endParaRPr>
          </a:p>
          <a:p>
            <a:pPr marL="12600" algn="just">
              <a:lnSpc>
                <a:spcPct val="98000"/>
              </a:lnSpc>
              <a:spcBef>
                <a:spcPts val="111"/>
              </a:spcBef>
            </a:pP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is deployed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474" name="CustomShape 62"/>
          <p:cNvSpPr/>
          <p:nvPr/>
        </p:nvSpPr>
        <p:spPr>
          <a:xfrm>
            <a:off x="7427160" y="3849120"/>
            <a:ext cx="1072080" cy="507960"/>
          </a:xfrm>
          <a:custGeom>
            <a:avLst/>
            <a:gdLst/>
            <a:ahLst/>
            <a:rect l="l" t="t" r="r" b="b"/>
            <a:pathLst>
              <a:path w="1074420" h="510539">
                <a:moveTo>
                  <a:pt x="0" y="255043"/>
                </a:moveTo>
                <a:lnTo>
                  <a:pt x="536897" y="0"/>
                </a:lnTo>
                <a:lnTo>
                  <a:pt x="1073794" y="255043"/>
                </a:lnTo>
                <a:lnTo>
                  <a:pt x="536897" y="510087"/>
                </a:lnTo>
                <a:lnTo>
                  <a:pt x="0" y="255043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63"/>
          <p:cNvSpPr/>
          <p:nvPr/>
        </p:nvSpPr>
        <p:spPr>
          <a:xfrm>
            <a:off x="8538840" y="3849120"/>
            <a:ext cx="1072080" cy="507960"/>
          </a:xfrm>
          <a:custGeom>
            <a:avLst/>
            <a:gdLst/>
            <a:ahLst/>
            <a:rect l="l" t="t" r="r" b="b"/>
            <a:pathLst>
              <a:path w="1074420" h="510539">
                <a:moveTo>
                  <a:pt x="0" y="255043"/>
                </a:moveTo>
                <a:lnTo>
                  <a:pt x="536897" y="0"/>
                </a:lnTo>
                <a:lnTo>
                  <a:pt x="1073794" y="255043"/>
                </a:lnTo>
                <a:lnTo>
                  <a:pt x="536897" y="510087"/>
                </a:lnTo>
                <a:lnTo>
                  <a:pt x="0" y="255043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64"/>
          <p:cNvSpPr/>
          <p:nvPr/>
        </p:nvSpPr>
        <p:spPr>
          <a:xfrm>
            <a:off x="9037440" y="3453840"/>
            <a:ext cx="73800" cy="339840"/>
          </a:xfrm>
          <a:custGeom>
            <a:avLst/>
            <a:gdLst/>
            <a:ahLst/>
            <a:rect l="l" t="t" r="r" b="b"/>
            <a:pathLst>
              <a:path w="76200" h="342264">
                <a:moveTo>
                  <a:pt x="41273" y="335420"/>
                </a:moveTo>
                <a:lnTo>
                  <a:pt x="34923" y="335420"/>
                </a:lnTo>
                <a:lnTo>
                  <a:pt x="34923" y="341770"/>
                </a:lnTo>
                <a:lnTo>
                  <a:pt x="41273" y="341770"/>
                </a:lnTo>
                <a:lnTo>
                  <a:pt x="41273" y="335420"/>
                </a:lnTo>
                <a:close/>
                <a:moveTo>
                  <a:pt x="41273" y="322720"/>
                </a:moveTo>
                <a:lnTo>
                  <a:pt x="34923" y="322720"/>
                </a:lnTo>
                <a:lnTo>
                  <a:pt x="34923" y="329070"/>
                </a:lnTo>
                <a:lnTo>
                  <a:pt x="41273" y="329070"/>
                </a:lnTo>
                <a:lnTo>
                  <a:pt x="41273" y="322720"/>
                </a:lnTo>
                <a:close/>
                <a:moveTo>
                  <a:pt x="41273" y="310020"/>
                </a:moveTo>
                <a:lnTo>
                  <a:pt x="34923" y="310020"/>
                </a:lnTo>
                <a:lnTo>
                  <a:pt x="34923" y="316370"/>
                </a:lnTo>
                <a:lnTo>
                  <a:pt x="41273" y="316370"/>
                </a:lnTo>
                <a:lnTo>
                  <a:pt x="41273" y="310020"/>
                </a:lnTo>
                <a:close/>
                <a:moveTo>
                  <a:pt x="41273" y="297320"/>
                </a:moveTo>
                <a:lnTo>
                  <a:pt x="34923" y="297320"/>
                </a:lnTo>
                <a:lnTo>
                  <a:pt x="34923" y="303670"/>
                </a:lnTo>
                <a:lnTo>
                  <a:pt x="41273" y="303670"/>
                </a:lnTo>
                <a:lnTo>
                  <a:pt x="41273" y="297320"/>
                </a:lnTo>
                <a:close/>
                <a:moveTo>
                  <a:pt x="41273" y="284620"/>
                </a:moveTo>
                <a:lnTo>
                  <a:pt x="34923" y="284620"/>
                </a:lnTo>
                <a:lnTo>
                  <a:pt x="34923" y="290970"/>
                </a:lnTo>
                <a:lnTo>
                  <a:pt x="41273" y="290970"/>
                </a:lnTo>
                <a:lnTo>
                  <a:pt x="41273" y="284620"/>
                </a:lnTo>
                <a:close/>
                <a:moveTo>
                  <a:pt x="41273" y="271920"/>
                </a:moveTo>
                <a:lnTo>
                  <a:pt x="34923" y="271920"/>
                </a:lnTo>
                <a:lnTo>
                  <a:pt x="34923" y="278270"/>
                </a:lnTo>
                <a:lnTo>
                  <a:pt x="41273" y="278270"/>
                </a:lnTo>
                <a:lnTo>
                  <a:pt x="41273" y="271920"/>
                </a:lnTo>
                <a:close/>
                <a:moveTo>
                  <a:pt x="41273" y="259220"/>
                </a:moveTo>
                <a:lnTo>
                  <a:pt x="34923" y="259220"/>
                </a:lnTo>
                <a:lnTo>
                  <a:pt x="34923" y="265570"/>
                </a:lnTo>
                <a:lnTo>
                  <a:pt x="41273" y="265570"/>
                </a:lnTo>
                <a:lnTo>
                  <a:pt x="41273" y="259220"/>
                </a:lnTo>
                <a:close/>
                <a:moveTo>
                  <a:pt x="41273" y="246520"/>
                </a:moveTo>
                <a:lnTo>
                  <a:pt x="34923" y="246520"/>
                </a:lnTo>
                <a:lnTo>
                  <a:pt x="34923" y="252870"/>
                </a:lnTo>
                <a:lnTo>
                  <a:pt x="41273" y="252870"/>
                </a:lnTo>
                <a:lnTo>
                  <a:pt x="41273" y="246520"/>
                </a:lnTo>
                <a:close/>
                <a:moveTo>
                  <a:pt x="41273" y="233820"/>
                </a:moveTo>
                <a:lnTo>
                  <a:pt x="34923" y="233820"/>
                </a:lnTo>
                <a:lnTo>
                  <a:pt x="34923" y="240170"/>
                </a:lnTo>
                <a:lnTo>
                  <a:pt x="41273" y="240170"/>
                </a:lnTo>
                <a:lnTo>
                  <a:pt x="41273" y="233820"/>
                </a:lnTo>
                <a:close/>
                <a:moveTo>
                  <a:pt x="41273" y="221120"/>
                </a:moveTo>
                <a:lnTo>
                  <a:pt x="34923" y="221120"/>
                </a:lnTo>
                <a:lnTo>
                  <a:pt x="34923" y="227470"/>
                </a:lnTo>
                <a:lnTo>
                  <a:pt x="41273" y="227470"/>
                </a:lnTo>
                <a:lnTo>
                  <a:pt x="41273" y="221120"/>
                </a:lnTo>
                <a:close/>
                <a:moveTo>
                  <a:pt x="41273" y="208420"/>
                </a:moveTo>
                <a:lnTo>
                  <a:pt x="34923" y="208420"/>
                </a:lnTo>
                <a:lnTo>
                  <a:pt x="34923" y="214770"/>
                </a:lnTo>
                <a:lnTo>
                  <a:pt x="41273" y="214770"/>
                </a:lnTo>
                <a:lnTo>
                  <a:pt x="41273" y="208420"/>
                </a:lnTo>
                <a:close/>
                <a:moveTo>
                  <a:pt x="41273" y="195720"/>
                </a:moveTo>
                <a:lnTo>
                  <a:pt x="34923" y="195720"/>
                </a:lnTo>
                <a:lnTo>
                  <a:pt x="34923" y="202070"/>
                </a:lnTo>
                <a:lnTo>
                  <a:pt x="41273" y="202070"/>
                </a:lnTo>
                <a:lnTo>
                  <a:pt x="41273" y="195720"/>
                </a:lnTo>
                <a:close/>
                <a:moveTo>
                  <a:pt x="41273" y="183020"/>
                </a:moveTo>
                <a:lnTo>
                  <a:pt x="34923" y="183020"/>
                </a:lnTo>
                <a:lnTo>
                  <a:pt x="34923" y="189370"/>
                </a:lnTo>
                <a:lnTo>
                  <a:pt x="41273" y="189370"/>
                </a:lnTo>
                <a:lnTo>
                  <a:pt x="41273" y="183020"/>
                </a:lnTo>
                <a:close/>
                <a:moveTo>
                  <a:pt x="41273" y="170320"/>
                </a:moveTo>
                <a:lnTo>
                  <a:pt x="34923" y="170320"/>
                </a:lnTo>
                <a:lnTo>
                  <a:pt x="34923" y="176670"/>
                </a:lnTo>
                <a:lnTo>
                  <a:pt x="41273" y="176670"/>
                </a:lnTo>
                <a:lnTo>
                  <a:pt x="41273" y="170320"/>
                </a:lnTo>
                <a:close/>
                <a:moveTo>
                  <a:pt x="41273" y="157620"/>
                </a:moveTo>
                <a:lnTo>
                  <a:pt x="34923" y="157620"/>
                </a:lnTo>
                <a:lnTo>
                  <a:pt x="34923" y="163970"/>
                </a:lnTo>
                <a:lnTo>
                  <a:pt x="41273" y="163970"/>
                </a:lnTo>
                <a:lnTo>
                  <a:pt x="41273" y="157620"/>
                </a:lnTo>
                <a:close/>
                <a:moveTo>
                  <a:pt x="41273" y="144920"/>
                </a:moveTo>
                <a:lnTo>
                  <a:pt x="34923" y="144920"/>
                </a:lnTo>
                <a:lnTo>
                  <a:pt x="34923" y="151270"/>
                </a:lnTo>
                <a:lnTo>
                  <a:pt x="41273" y="151270"/>
                </a:lnTo>
                <a:lnTo>
                  <a:pt x="41273" y="144920"/>
                </a:lnTo>
                <a:close/>
                <a:moveTo>
                  <a:pt x="41273" y="132220"/>
                </a:moveTo>
                <a:lnTo>
                  <a:pt x="34923" y="132220"/>
                </a:lnTo>
                <a:lnTo>
                  <a:pt x="34923" y="138570"/>
                </a:lnTo>
                <a:lnTo>
                  <a:pt x="41273" y="138570"/>
                </a:lnTo>
                <a:lnTo>
                  <a:pt x="41273" y="132220"/>
                </a:lnTo>
                <a:close/>
                <a:moveTo>
                  <a:pt x="41273" y="119520"/>
                </a:moveTo>
                <a:lnTo>
                  <a:pt x="34923" y="119520"/>
                </a:lnTo>
                <a:lnTo>
                  <a:pt x="34923" y="125870"/>
                </a:lnTo>
                <a:lnTo>
                  <a:pt x="41273" y="125870"/>
                </a:lnTo>
                <a:lnTo>
                  <a:pt x="41273" y="119520"/>
                </a:lnTo>
                <a:close/>
                <a:moveTo>
                  <a:pt x="41273" y="106820"/>
                </a:moveTo>
                <a:lnTo>
                  <a:pt x="34923" y="106820"/>
                </a:lnTo>
                <a:lnTo>
                  <a:pt x="34923" y="113170"/>
                </a:lnTo>
                <a:lnTo>
                  <a:pt x="41273" y="113170"/>
                </a:lnTo>
                <a:lnTo>
                  <a:pt x="41273" y="106820"/>
                </a:lnTo>
                <a:close/>
                <a:moveTo>
                  <a:pt x="41273" y="94120"/>
                </a:moveTo>
                <a:lnTo>
                  <a:pt x="34923" y="94120"/>
                </a:lnTo>
                <a:lnTo>
                  <a:pt x="34923" y="100470"/>
                </a:lnTo>
                <a:lnTo>
                  <a:pt x="41273" y="100470"/>
                </a:lnTo>
                <a:lnTo>
                  <a:pt x="41273" y="94120"/>
                </a:lnTo>
                <a:close/>
                <a:moveTo>
                  <a:pt x="41275" y="81420"/>
                </a:moveTo>
                <a:lnTo>
                  <a:pt x="34925" y="81420"/>
                </a:lnTo>
                <a:lnTo>
                  <a:pt x="34923" y="87770"/>
                </a:lnTo>
                <a:lnTo>
                  <a:pt x="41273" y="87770"/>
                </a:lnTo>
                <a:lnTo>
                  <a:pt x="41275" y="81420"/>
                </a:lnTo>
                <a:close/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75635" y="75070"/>
                </a:lnTo>
                <a:lnTo>
                  <a:pt x="34925" y="75070"/>
                </a:lnTo>
                <a:lnTo>
                  <a:pt x="34925" y="68720"/>
                </a:lnTo>
                <a:lnTo>
                  <a:pt x="72460" y="68720"/>
                </a:lnTo>
                <a:lnTo>
                  <a:pt x="38100" y="0"/>
                </a:lnTo>
                <a:close/>
                <a:moveTo>
                  <a:pt x="41275" y="68720"/>
                </a:moveTo>
                <a:lnTo>
                  <a:pt x="34925" y="68720"/>
                </a:lnTo>
                <a:lnTo>
                  <a:pt x="34925" y="75070"/>
                </a:lnTo>
                <a:lnTo>
                  <a:pt x="41275" y="75070"/>
                </a:lnTo>
                <a:lnTo>
                  <a:pt x="41275" y="68720"/>
                </a:lnTo>
                <a:close/>
                <a:moveTo>
                  <a:pt x="72460" y="68720"/>
                </a:moveTo>
                <a:lnTo>
                  <a:pt x="41275" y="68720"/>
                </a:lnTo>
                <a:lnTo>
                  <a:pt x="41275" y="75070"/>
                </a:lnTo>
                <a:lnTo>
                  <a:pt x="75635" y="75070"/>
                </a:lnTo>
                <a:lnTo>
                  <a:pt x="72460" y="687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65"/>
          <p:cNvSpPr/>
          <p:nvPr/>
        </p:nvSpPr>
        <p:spPr>
          <a:xfrm>
            <a:off x="8734320" y="4436280"/>
            <a:ext cx="70920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>
            <a:spAutoFit/>
          </a:bodyPr>
          <a:p>
            <a:pPr marL="12600" indent="29160" algn="just">
              <a:lnSpc>
                <a:spcPct val="100000"/>
              </a:lnSpc>
              <a:spcBef>
                <a:spcPts val="91"/>
              </a:spcBef>
            </a:pP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Different</a:t>
            </a:r>
            <a:r>
              <a:rPr b="0" lang="fr-FR" sz="800" spc="-4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attack  scenarios are  executed </a:t>
            </a: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on our  </a:t>
            </a: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applications</a:t>
            </a: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800" spc="-12" strike="noStrike">
                <a:solidFill>
                  <a:srgbClr val="000000"/>
                </a:solidFill>
                <a:latin typeface="Calibri"/>
                <a:ea typeface="DejaVu Sans"/>
              </a:rPr>
              <a:t>to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478" name="CustomShape 66"/>
          <p:cNvSpPr/>
          <p:nvPr/>
        </p:nvSpPr>
        <p:spPr>
          <a:xfrm>
            <a:off x="8734320" y="4930200"/>
            <a:ext cx="70920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1600" bIns="0">
            <a:spAutoFit/>
          </a:bodyPr>
          <a:p>
            <a:pPr marL="12600">
              <a:lnSpc>
                <a:spcPts val="910"/>
              </a:lnSpc>
              <a:spcBef>
                <a:spcPts val="170"/>
              </a:spcBef>
            </a:pP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verify </a:t>
            </a: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that </a:t>
            </a: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it is  </a:t>
            </a: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robust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479" name="CustomShape 67"/>
          <p:cNvSpPr/>
          <p:nvPr/>
        </p:nvSpPr>
        <p:spPr>
          <a:xfrm>
            <a:off x="7459920" y="3990240"/>
            <a:ext cx="1236240" cy="16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000" spc="-7" strike="noStrike">
                <a:solidFill>
                  <a:srgbClr val="000000"/>
                </a:solidFill>
                <a:latin typeface="Calibri"/>
                <a:ea typeface="DejaVu Sans"/>
              </a:rPr>
              <a:t>deployement</a:t>
            </a:r>
            <a:r>
              <a:rPr b="0" lang="fr-FR" sz="1000" spc="-4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000" spc="-7" strike="noStrike">
                <a:solidFill>
                  <a:srgbClr val="000000"/>
                </a:solidFill>
                <a:latin typeface="Calibri"/>
                <a:ea typeface="DejaVu Sans"/>
              </a:rPr>
              <a:t>tests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80" name="CustomShape 68"/>
          <p:cNvSpPr/>
          <p:nvPr/>
        </p:nvSpPr>
        <p:spPr>
          <a:xfrm>
            <a:off x="8694360" y="3992760"/>
            <a:ext cx="80316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100" spc="-7" strike="noStrike">
                <a:solidFill>
                  <a:srgbClr val="000000"/>
                </a:solidFill>
                <a:latin typeface="Calibri"/>
                <a:ea typeface="DejaVu Sans"/>
              </a:rPr>
              <a:t>Security</a:t>
            </a:r>
            <a:r>
              <a:rPr b="0" lang="fr-FR" sz="1100" spc="-60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100" spc="-7" strike="noStrike">
                <a:solidFill>
                  <a:srgbClr val="000000"/>
                </a:solidFill>
                <a:latin typeface="Calibri"/>
                <a:ea typeface="DejaVu Sans"/>
              </a:rPr>
              <a:t>Tests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81" name="CustomShape 69"/>
          <p:cNvSpPr/>
          <p:nvPr/>
        </p:nvSpPr>
        <p:spPr>
          <a:xfrm>
            <a:off x="10807560" y="2221560"/>
            <a:ext cx="351000" cy="291960"/>
          </a:xfrm>
          <a:custGeom>
            <a:avLst/>
            <a:gdLst/>
            <a:ahLst/>
            <a:rect l="l" t="t" r="r" b="b"/>
            <a:pathLst>
              <a:path w="353695" h="294639">
                <a:moveTo>
                  <a:pt x="0" y="0"/>
                </a:moveTo>
                <a:lnTo>
                  <a:pt x="353162" y="0"/>
                </a:lnTo>
                <a:lnTo>
                  <a:pt x="353162" y="239224"/>
                </a:lnTo>
                <a:lnTo>
                  <a:pt x="300357" y="242279"/>
                </a:lnTo>
                <a:lnTo>
                  <a:pt x="257725" y="250159"/>
                </a:lnTo>
                <a:lnTo>
                  <a:pt x="222361" y="260937"/>
                </a:lnTo>
                <a:lnTo>
                  <a:pt x="191356" y="272688"/>
                </a:lnTo>
                <a:lnTo>
                  <a:pt x="161805" y="283483"/>
                </a:lnTo>
                <a:lnTo>
                  <a:pt x="130800" y="291397"/>
                </a:lnTo>
                <a:lnTo>
                  <a:pt x="95436" y="294503"/>
                </a:lnTo>
                <a:lnTo>
                  <a:pt x="52804" y="290874"/>
                </a:lnTo>
                <a:lnTo>
                  <a:pt x="0" y="278584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70"/>
          <p:cNvSpPr/>
          <p:nvPr/>
        </p:nvSpPr>
        <p:spPr>
          <a:xfrm>
            <a:off x="10886040" y="2221560"/>
            <a:ext cx="186480" cy="165960"/>
          </a:xfrm>
          <a:prstGeom prst="rect">
            <a:avLst/>
          </a:prstGeom>
          <a:blipFill rotWithShape="0">
            <a:blip r:embed="rId1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71"/>
          <p:cNvSpPr/>
          <p:nvPr/>
        </p:nvSpPr>
        <p:spPr>
          <a:xfrm>
            <a:off x="10767600" y="2166120"/>
            <a:ext cx="558360" cy="88992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b="0" lang="fr-FR" sz="1800" spc="-1" strike="noStrike">
              <a:latin typeface="Arial"/>
            </a:endParaRPr>
          </a:p>
          <a:p>
            <a:pPr marL="106560">
              <a:lnSpc>
                <a:spcPct val="100000"/>
              </a:lnSpc>
            </a:pPr>
            <a:r>
              <a:rPr b="0" lang="fr-FR" sz="400" spc="-1" strike="noStrike">
                <a:solidFill>
                  <a:srgbClr val="000000"/>
                </a:solidFill>
                <a:latin typeface="Calibri"/>
                <a:ea typeface="DejaVu Sans"/>
              </a:rPr>
              <a:t>Artefact</a:t>
            </a:r>
            <a:endParaRPr b="0" lang="fr-FR" sz="400" spc="-1" strike="noStrike">
              <a:latin typeface="Arial"/>
            </a:endParaRPr>
          </a:p>
        </p:txBody>
      </p:sp>
      <p:sp>
        <p:nvSpPr>
          <p:cNvPr id="484" name="CustomShape 72"/>
          <p:cNvSpPr/>
          <p:nvPr/>
        </p:nvSpPr>
        <p:spPr>
          <a:xfrm>
            <a:off x="10169640" y="2292480"/>
            <a:ext cx="477360" cy="246240"/>
          </a:xfrm>
          <a:prstGeom prst="rect">
            <a:avLst/>
          </a:prstGeom>
          <a:blipFill rotWithShape="0">
            <a:blip r:embed="rId2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73"/>
          <p:cNvSpPr/>
          <p:nvPr/>
        </p:nvSpPr>
        <p:spPr>
          <a:xfrm>
            <a:off x="10500120" y="2662920"/>
            <a:ext cx="228960" cy="225360"/>
          </a:xfrm>
          <a:prstGeom prst="rect">
            <a:avLst/>
          </a:prstGeom>
          <a:blipFill rotWithShape="0">
            <a:blip r:embed="rId2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74"/>
          <p:cNvSpPr/>
          <p:nvPr/>
        </p:nvSpPr>
        <p:spPr>
          <a:xfrm>
            <a:off x="10019880" y="2079360"/>
            <a:ext cx="1399680" cy="173880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b="0" lang="fr-FR" sz="1800" spc="-1" strike="noStrike">
              <a:latin typeface="Arial"/>
            </a:endParaRPr>
          </a:p>
          <a:p>
            <a:pPr marL="90720">
              <a:lnSpc>
                <a:spcPct val="100000"/>
              </a:lnSpc>
            </a:pPr>
            <a:r>
              <a:rPr b="0" lang="fr-FR" sz="600" spc="-7" strike="noStrike">
                <a:solidFill>
                  <a:srgbClr val="000000"/>
                </a:solidFill>
                <a:latin typeface="Calibri"/>
                <a:ea typeface="DejaVu Sans"/>
              </a:rPr>
              <a:t>backend</a:t>
            </a:r>
            <a:r>
              <a:rPr b="0" lang="fr-FR" sz="600" spc="-7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fr-FR" sz="600" spc="-7" strike="noStrike">
                <a:solidFill>
                  <a:srgbClr val="000000"/>
                </a:solidFill>
                <a:latin typeface="Calibri"/>
                <a:ea typeface="DejaVu Sans"/>
              </a:rPr>
              <a:t>frontend</a:t>
            </a:r>
            <a:endParaRPr b="0" lang="fr-FR" sz="600" spc="-1" strike="noStrike">
              <a:latin typeface="Arial"/>
            </a:endParaRPr>
          </a:p>
        </p:txBody>
      </p:sp>
      <p:sp>
        <p:nvSpPr>
          <p:cNvPr id="487" name="CustomShape 75"/>
          <p:cNvSpPr/>
          <p:nvPr/>
        </p:nvSpPr>
        <p:spPr>
          <a:xfrm>
            <a:off x="10114560" y="2174040"/>
            <a:ext cx="558360" cy="525240"/>
          </a:xfrm>
          <a:custGeom>
            <a:avLst/>
            <a:gdLst/>
            <a:ahLst/>
            <a:rect l="l" t="t" r="r" b="b"/>
            <a:pathLst>
              <a:path w="560704" h="527685">
                <a:moveTo>
                  <a:pt x="0" y="0"/>
                </a:moveTo>
                <a:lnTo>
                  <a:pt x="560497" y="0"/>
                </a:lnTo>
                <a:lnTo>
                  <a:pt x="560497" y="527685"/>
                </a:lnTo>
                <a:lnTo>
                  <a:pt x="0" y="527685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76"/>
          <p:cNvSpPr/>
          <p:nvPr/>
        </p:nvSpPr>
        <p:spPr>
          <a:xfrm>
            <a:off x="9950400" y="806400"/>
            <a:ext cx="1598400" cy="295524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58320">
              <a:lnSpc>
                <a:spcPct val="100000"/>
              </a:lnSpc>
              <a:spcBef>
                <a:spcPts val="439"/>
              </a:spcBef>
            </a:pP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Application</a:t>
            </a:r>
            <a:r>
              <a:rPr b="0" lang="fr-FR" sz="800" spc="-12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bulletin-board</a:t>
            </a:r>
            <a:endParaRPr b="0" lang="fr-FR" sz="800" spc="-1" strike="noStrike">
              <a:latin typeface="Arial"/>
            </a:endParaRPr>
          </a:p>
          <a:p>
            <a:pPr marL="58320">
              <a:lnSpc>
                <a:spcPct val="100000"/>
              </a:lnSpc>
              <a:spcBef>
                <a:spcPts val="34"/>
              </a:spcBef>
            </a:pPr>
            <a:endParaRPr b="0" lang="fr-FR" sz="800" spc="-1" strike="noStrike">
              <a:latin typeface="Arial"/>
            </a:endParaRPr>
          </a:p>
          <a:p>
            <a:pPr marL="249480">
              <a:lnSpc>
                <a:spcPct val="100000"/>
              </a:lnSpc>
              <a:spcBef>
                <a:spcPts val="6"/>
              </a:spcBef>
            </a:pPr>
            <a:r>
              <a:rPr b="0" lang="fr-FR" sz="1200" spc="-7" strike="noStrike">
                <a:solidFill>
                  <a:srgbClr val="000000"/>
                </a:solidFill>
                <a:latin typeface="Calibri"/>
                <a:ea typeface="DejaVu Sans"/>
              </a:rPr>
              <a:t>Production</a:t>
            </a:r>
            <a:r>
              <a:rPr b="0" lang="fr-FR" sz="1200" spc="-1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200" spc="-7" strike="noStrike">
                <a:solidFill>
                  <a:srgbClr val="000000"/>
                </a:solidFill>
                <a:latin typeface="Calibri"/>
                <a:ea typeface="DejaVu Sans"/>
              </a:rPr>
              <a:t>server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89" name="CustomShape 77"/>
          <p:cNvSpPr/>
          <p:nvPr/>
        </p:nvSpPr>
        <p:spPr>
          <a:xfrm>
            <a:off x="11145600" y="2662920"/>
            <a:ext cx="228960" cy="225360"/>
          </a:xfrm>
          <a:prstGeom prst="rect">
            <a:avLst/>
          </a:prstGeom>
          <a:blipFill rotWithShape="0">
            <a:blip r:embed="rId2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78"/>
          <p:cNvSpPr/>
          <p:nvPr/>
        </p:nvSpPr>
        <p:spPr>
          <a:xfrm>
            <a:off x="10162800" y="3472920"/>
            <a:ext cx="73800" cy="339840"/>
          </a:xfrm>
          <a:custGeom>
            <a:avLst/>
            <a:gdLst/>
            <a:ahLst/>
            <a:rect l="l" t="t" r="r" b="b"/>
            <a:pathLst>
              <a:path w="76200" h="342264">
                <a:moveTo>
                  <a:pt x="41273" y="335420"/>
                </a:moveTo>
                <a:lnTo>
                  <a:pt x="34923" y="335420"/>
                </a:lnTo>
                <a:lnTo>
                  <a:pt x="34923" y="341770"/>
                </a:lnTo>
                <a:lnTo>
                  <a:pt x="41273" y="341770"/>
                </a:lnTo>
                <a:lnTo>
                  <a:pt x="41273" y="335420"/>
                </a:lnTo>
                <a:close/>
                <a:moveTo>
                  <a:pt x="41273" y="322720"/>
                </a:moveTo>
                <a:lnTo>
                  <a:pt x="34923" y="322720"/>
                </a:lnTo>
                <a:lnTo>
                  <a:pt x="34923" y="329070"/>
                </a:lnTo>
                <a:lnTo>
                  <a:pt x="41273" y="329070"/>
                </a:lnTo>
                <a:lnTo>
                  <a:pt x="41273" y="322720"/>
                </a:lnTo>
                <a:close/>
                <a:moveTo>
                  <a:pt x="41273" y="310020"/>
                </a:moveTo>
                <a:lnTo>
                  <a:pt x="34923" y="310020"/>
                </a:lnTo>
                <a:lnTo>
                  <a:pt x="34923" y="316370"/>
                </a:lnTo>
                <a:lnTo>
                  <a:pt x="41273" y="316370"/>
                </a:lnTo>
                <a:lnTo>
                  <a:pt x="41273" y="310020"/>
                </a:lnTo>
                <a:close/>
                <a:moveTo>
                  <a:pt x="41273" y="297320"/>
                </a:moveTo>
                <a:lnTo>
                  <a:pt x="34923" y="297320"/>
                </a:lnTo>
                <a:lnTo>
                  <a:pt x="34923" y="303670"/>
                </a:lnTo>
                <a:lnTo>
                  <a:pt x="41273" y="303670"/>
                </a:lnTo>
                <a:lnTo>
                  <a:pt x="41273" y="297320"/>
                </a:lnTo>
                <a:close/>
                <a:moveTo>
                  <a:pt x="41273" y="284620"/>
                </a:moveTo>
                <a:lnTo>
                  <a:pt x="34923" y="284620"/>
                </a:lnTo>
                <a:lnTo>
                  <a:pt x="34923" y="290970"/>
                </a:lnTo>
                <a:lnTo>
                  <a:pt x="41273" y="290970"/>
                </a:lnTo>
                <a:lnTo>
                  <a:pt x="41273" y="284620"/>
                </a:lnTo>
                <a:close/>
                <a:moveTo>
                  <a:pt x="41273" y="271920"/>
                </a:moveTo>
                <a:lnTo>
                  <a:pt x="34923" y="271920"/>
                </a:lnTo>
                <a:lnTo>
                  <a:pt x="34923" y="278270"/>
                </a:lnTo>
                <a:lnTo>
                  <a:pt x="41273" y="278270"/>
                </a:lnTo>
                <a:lnTo>
                  <a:pt x="41273" y="271920"/>
                </a:lnTo>
                <a:close/>
                <a:moveTo>
                  <a:pt x="41273" y="259220"/>
                </a:moveTo>
                <a:lnTo>
                  <a:pt x="34923" y="259220"/>
                </a:lnTo>
                <a:lnTo>
                  <a:pt x="34923" y="265570"/>
                </a:lnTo>
                <a:lnTo>
                  <a:pt x="41273" y="265570"/>
                </a:lnTo>
                <a:lnTo>
                  <a:pt x="41273" y="259220"/>
                </a:lnTo>
                <a:close/>
                <a:moveTo>
                  <a:pt x="41273" y="246520"/>
                </a:moveTo>
                <a:lnTo>
                  <a:pt x="34923" y="246520"/>
                </a:lnTo>
                <a:lnTo>
                  <a:pt x="34923" y="252870"/>
                </a:lnTo>
                <a:lnTo>
                  <a:pt x="41273" y="252870"/>
                </a:lnTo>
                <a:lnTo>
                  <a:pt x="41273" y="246520"/>
                </a:lnTo>
                <a:close/>
                <a:moveTo>
                  <a:pt x="41273" y="233820"/>
                </a:moveTo>
                <a:lnTo>
                  <a:pt x="34923" y="233820"/>
                </a:lnTo>
                <a:lnTo>
                  <a:pt x="34923" y="240170"/>
                </a:lnTo>
                <a:lnTo>
                  <a:pt x="41273" y="240170"/>
                </a:lnTo>
                <a:lnTo>
                  <a:pt x="41273" y="233820"/>
                </a:lnTo>
                <a:close/>
                <a:moveTo>
                  <a:pt x="41273" y="221120"/>
                </a:moveTo>
                <a:lnTo>
                  <a:pt x="34923" y="221120"/>
                </a:lnTo>
                <a:lnTo>
                  <a:pt x="34923" y="227470"/>
                </a:lnTo>
                <a:lnTo>
                  <a:pt x="41273" y="227470"/>
                </a:lnTo>
                <a:lnTo>
                  <a:pt x="41273" y="221120"/>
                </a:lnTo>
                <a:close/>
                <a:moveTo>
                  <a:pt x="41273" y="208420"/>
                </a:moveTo>
                <a:lnTo>
                  <a:pt x="34923" y="208420"/>
                </a:lnTo>
                <a:lnTo>
                  <a:pt x="34923" y="214770"/>
                </a:lnTo>
                <a:lnTo>
                  <a:pt x="41273" y="214770"/>
                </a:lnTo>
                <a:lnTo>
                  <a:pt x="41273" y="208420"/>
                </a:lnTo>
                <a:close/>
                <a:moveTo>
                  <a:pt x="41273" y="195720"/>
                </a:moveTo>
                <a:lnTo>
                  <a:pt x="34923" y="195720"/>
                </a:lnTo>
                <a:lnTo>
                  <a:pt x="34923" y="202070"/>
                </a:lnTo>
                <a:lnTo>
                  <a:pt x="41273" y="202070"/>
                </a:lnTo>
                <a:lnTo>
                  <a:pt x="41273" y="195720"/>
                </a:lnTo>
                <a:close/>
                <a:moveTo>
                  <a:pt x="41273" y="183020"/>
                </a:moveTo>
                <a:lnTo>
                  <a:pt x="34923" y="183020"/>
                </a:lnTo>
                <a:lnTo>
                  <a:pt x="34923" y="189370"/>
                </a:lnTo>
                <a:lnTo>
                  <a:pt x="41273" y="189370"/>
                </a:lnTo>
                <a:lnTo>
                  <a:pt x="41273" y="183020"/>
                </a:lnTo>
                <a:close/>
                <a:moveTo>
                  <a:pt x="41275" y="170320"/>
                </a:moveTo>
                <a:lnTo>
                  <a:pt x="34925" y="170320"/>
                </a:lnTo>
                <a:lnTo>
                  <a:pt x="34925" y="176670"/>
                </a:lnTo>
                <a:lnTo>
                  <a:pt x="41275" y="176670"/>
                </a:lnTo>
                <a:lnTo>
                  <a:pt x="41275" y="170320"/>
                </a:lnTo>
                <a:close/>
                <a:moveTo>
                  <a:pt x="41275" y="157620"/>
                </a:moveTo>
                <a:lnTo>
                  <a:pt x="34925" y="157620"/>
                </a:lnTo>
                <a:lnTo>
                  <a:pt x="34925" y="163970"/>
                </a:lnTo>
                <a:lnTo>
                  <a:pt x="41275" y="163970"/>
                </a:lnTo>
                <a:lnTo>
                  <a:pt x="41275" y="157620"/>
                </a:lnTo>
                <a:close/>
                <a:moveTo>
                  <a:pt x="41275" y="144920"/>
                </a:moveTo>
                <a:lnTo>
                  <a:pt x="34925" y="144920"/>
                </a:lnTo>
                <a:lnTo>
                  <a:pt x="34925" y="151270"/>
                </a:lnTo>
                <a:lnTo>
                  <a:pt x="41275" y="151270"/>
                </a:lnTo>
                <a:lnTo>
                  <a:pt x="41275" y="144920"/>
                </a:lnTo>
                <a:close/>
                <a:moveTo>
                  <a:pt x="41275" y="132220"/>
                </a:moveTo>
                <a:lnTo>
                  <a:pt x="34925" y="132220"/>
                </a:lnTo>
                <a:lnTo>
                  <a:pt x="34925" y="138570"/>
                </a:lnTo>
                <a:lnTo>
                  <a:pt x="41275" y="138570"/>
                </a:lnTo>
                <a:lnTo>
                  <a:pt x="41275" y="132220"/>
                </a:lnTo>
                <a:close/>
                <a:moveTo>
                  <a:pt x="41275" y="119520"/>
                </a:moveTo>
                <a:lnTo>
                  <a:pt x="34925" y="119520"/>
                </a:lnTo>
                <a:lnTo>
                  <a:pt x="34925" y="125870"/>
                </a:lnTo>
                <a:lnTo>
                  <a:pt x="41275" y="125870"/>
                </a:lnTo>
                <a:lnTo>
                  <a:pt x="41275" y="119520"/>
                </a:lnTo>
                <a:close/>
                <a:moveTo>
                  <a:pt x="41275" y="106820"/>
                </a:moveTo>
                <a:lnTo>
                  <a:pt x="34925" y="106820"/>
                </a:lnTo>
                <a:lnTo>
                  <a:pt x="34925" y="113170"/>
                </a:lnTo>
                <a:lnTo>
                  <a:pt x="41275" y="113170"/>
                </a:lnTo>
                <a:lnTo>
                  <a:pt x="41275" y="106820"/>
                </a:lnTo>
                <a:close/>
                <a:moveTo>
                  <a:pt x="41275" y="94120"/>
                </a:moveTo>
                <a:lnTo>
                  <a:pt x="34925" y="94120"/>
                </a:lnTo>
                <a:lnTo>
                  <a:pt x="34925" y="100470"/>
                </a:lnTo>
                <a:lnTo>
                  <a:pt x="41275" y="100470"/>
                </a:lnTo>
                <a:lnTo>
                  <a:pt x="41275" y="94120"/>
                </a:lnTo>
                <a:close/>
                <a:moveTo>
                  <a:pt x="41275" y="81420"/>
                </a:moveTo>
                <a:lnTo>
                  <a:pt x="34925" y="81420"/>
                </a:lnTo>
                <a:lnTo>
                  <a:pt x="34925" y="87770"/>
                </a:lnTo>
                <a:lnTo>
                  <a:pt x="41275" y="87770"/>
                </a:lnTo>
                <a:lnTo>
                  <a:pt x="41275" y="81420"/>
                </a:lnTo>
                <a:close/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75635" y="75070"/>
                </a:lnTo>
                <a:lnTo>
                  <a:pt x="34925" y="75070"/>
                </a:lnTo>
                <a:lnTo>
                  <a:pt x="34925" y="68720"/>
                </a:lnTo>
                <a:lnTo>
                  <a:pt x="72460" y="68720"/>
                </a:lnTo>
                <a:lnTo>
                  <a:pt x="38100" y="0"/>
                </a:lnTo>
                <a:close/>
                <a:moveTo>
                  <a:pt x="41275" y="68720"/>
                </a:moveTo>
                <a:lnTo>
                  <a:pt x="34925" y="68720"/>
                </a:lnTo>
                <a:lnTo>
                  <a:pt x="34925" y="75070"/>
                </a:lnTo>
                <a:lnTo>
                  <a:pt x="41275" y="75070"/>
                </a:lnTo>
                <a:lnTo>
                  <a:pt x="41275" y="68720"/>
                </a:lnTo>
                <a:close/>
                <a:moveTo>
                  <a:pt x="72460" y="68720"/>
                </a:moveTo>
                <a:lnTo>
                  <a:pt x="41275" y="68720"/>
                </a:lnTo>
                <a:lnTo>
                  <a:pt x="41275" y="75070"/>
                </a:lnTo>
                <a:lnTo>
                  <a:pt x="75635" y="75070"/>
                </a:lnTo>
                <a:lnTo>
                  <a:pt x="72460" y="687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79"/>
          <p:cNvSpPr/>
          <p:nvPr/>
        </p:nvSpPr>
        <p:spPr>
          <a:xfrm>
            <a:off x="9844920" y="4491360"/>
            <a:ext cx="709920" cy="3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>
            <a:spAutoFit/>
          </a:bodyPr>
          <a:p>
            <a:pPr marL="12600">
              <a:lnSpc>
                <a:spcPct val="101000"/>
              </a:lnSpc>
              <a:spcBef>
                <a:spcPts val="91"/>
              </a:spcBef>
            </a:pP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en</a:t>
            </a: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u</a:t>
            </a: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r</a:t>
            </a: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e  appli</a:t>
            </a: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fr-FR" sz="800" spc="-12" strike="noStrike">
                <a:solidFill>
                  <a:srgbClr val="000000"/>
                </a:solidFill>
                <a:latin typeface="Calibri"/>
                <a:ea typeface="DejaVu Sans"/>
              </a:rPr>
              <a:t>t</a:t>
            </a: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ion</a:t>
            </a:r>
            <a:endParaRPr b="0" lang="fr-FR" sz="800" spc="-1" strike="noStrike">
              <a:latin typeface="Arial"/>
            </a:endParaRPr>
          </a:p>
          <a:p>
            <a:pPr marL="12600">
              <a:lnSpc>
                <a:spcPct val="101000"/>
              </a:lnSpc>
              <a:spcBef>
                <a:spcPts val="91"/>
              </a:spcBef>
            </a:pP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is deployed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492" name="CustomShape 80"/>
          <p:cNvSpPr/>
          <p:nvPr/>
        </p:nvSpPr>
        <p:spPr>
          <a:xfrm>
            <a:off x="9664200" y="3868200"/>
            <a:ext cx="1072080" cy="507960"/>
          </a:xfrm>
          <a:custGeom>
            <a:avLst/>
            <a:gdLst/>
            <a:ahLst/>
            <a:rect l="l" t="t" r="r" b="b"/>
            <a:pathLst>
              <a:path w="1074420" h="510539">
                <a:moveTo>
                  <a:pt x="0" y="255043"/>
                </a:moveTo>
                <a:lnTo>
                  <a:pt x="536897" y="0"/>
                </a:lnTo>
                <a:lnTo>
                  <a:pt x="1073794" y="255043"/>
                </a:lnTo>
                <a:lnTo>
                  <a:pt x="536897" y="510087"/>
                </a:lnTo>
                <a:lnTo>
                  <a:pt x="0" y="255043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81"/>
          <p:cNvSpPr/>
          <p:nvPr/>
        </p:nvSpPr>
        <p:spPr>
          <a:xfrm>
            <a:off x="10775880" y="3868200"/>
            <a:ext cx="1072080" cy="507960"/>
          </a:xfrm>
          <a:custGeom>
            <a:avLst/>
            <a:gdLst/>
            <a:ahLst/>
            <a:rect l="l" t="t" r="r" b="b"/>
            <a:pathLst>
              <a:path w="1074420" h="510539">
                <a:moveTo>
                  <a:pt x="0" y="255043"/>
                </a:moveTo>
                <a:lnTo>
                  <a:pt x="536897" y="0"/>
                </a:lnTo>
                <a:lnTo>
                  <a:pt x="1073794" y="255043"/>
                </a:lnTo>
                <a:lnTo>
                  <a:pt x="536897" y="510087"/>
                </a:lnTo>
                <a:lnTo>
                  <a:pt x="0" y="255043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82"/>
          <p:cNvSpPr/>
          <p:nvPr/>
        </p:nvSpPr>
        <p:spPr>
          <a:xfrm>
            <a:off x="11274480" y="3472920"/>
            <a:ext cx="73800" cy="339840"/>
          </a:xfrm>
          <a:custGeom>
            <a:avLst/>
            <a:gdLst/>
            <a:ahLst/>
            <a:rect l="l" t="t" r="r" b="b"/>
            <a:pathLst>
              <a:path w="76200" h="342264">
                <a:moveTo>
                  <a:pt x="41273" y="335420"/>
                </a:moveTo>
                <a:lnTo>
                  <a:pt x="34923" y="335420"/>
                </a:lnTo>
                <a:lnTo>
                  <a:pt x="34923" y="341770"/>
                </a:lnTo>
                <a:lnTo>
                  <a:pt x="41273" y="341770"/>
                </a:lnTo>
                <a:lnTo>
                  <a:pt x="41273" y="335420"/>
                </a:lnTo>
                <a:close/>
                <a:moveTo>
                  <a:pt x="41273" y="322720"/>
                </a:moveTo>
                <a:lnTo>
                  <a:pt x="34923" y="322720"/>
                </a:lnTo>
                <a:lnTo>
                  <a:pt x="34923" y="329070"/>
                </a:lnTo>
                <a:lnTo>
                  <a:pt x="41273" y="329070"/>
                </a:lnTo>
                <a:lnTo>
                  <a:pt x="41273" y="322720"/>
                </a:lnTo>
                <a:close/>
                <a:moveTo>
                  <a:pt x="41273" y="310020"/>
                </a:moveTo>
                <a:lnTo>
                  <a:pt x="34923" y="310020"/>
                </a:lnTo>
                <a:lnTo>
                  <a:pt x="34923" y="316370"/>
                </a:lnTo>
                <a:lnTo>
                  <a:pt x="41273" y="316370"/>
                </a:lnTo>
                <a:lnTo>
                  <a:pt x="41273" y="310020"/>
                </a:lnTo>
                <a:close/>
                <a:moveTo>
                  <a:pt x="41275" y="297320"/>
                </a:moveTo>
                <a:lnTo>
                  <a:pt x="34925" y="297320"/>
                </a:lnTo>
                <a:lnTo>
                  <a:pt x="34925" y="303670"/>
                </a:lnTo>
                <a:lnTo>
                  <a:pt x="41275" y="303670"/>
                </a:lnTo>
                <a:lnTo>
                  <a:pt x="41275" y="297320"/>
                </a:lnTo>
                <a:close/>
                <a:moveTo>
                  <a:pt x="41275" y="284620"/>
                </a:moveTo>
                <a:lnTo>
                  <a:pt x="34925" y="284620"/>
                </a:lnTo>
                <a:lnTo>
                  <a:pt x="34925" y="290970"/>
                </a:lnTo>
                <a:lnTo>
                  <a:pt x="41275" y="290970"/>
                </a:lnTo>
                <a:lnTo>
                  <a:pt x="41275" y="284620"/>
                </a:lnTo>
                <a:close/>
                <a:moveTo>
                  <a:pt x="41275" y="271920"/>
                </a:moveTo>
                <a:lnTo>
                  <a:pt x="34925" y="271920"/>
                </a:lnTo>
                <a:lnTo>
                  <a:pt x="34925" y="278270"/>
                </a:lnTo>
                <a:lnTo>
                  <a:pt x="41275" y="278270"/>
                </a:lnTo>
                <a:lnTo>
                  <a:pt x="41275" y="271920"/>
                </a:lnTo>
                <a:close/>
                <a:moveTo>
                  <a:pt x="41275" y="259220"/>
                </a:moveTo>
                <a:lnTo>
                  <a:pt x="34925" y="259220"/>
                </a:lnTo>
                <a:lnTo>
                  <a:pt x="34925" y="265570"/>
                </a:lnTo>
                <a:lnTo>
                  <a:pt x="41275" y="265570"/>
                </a:lnTo>
                <a:lnTo>
                  <a:pt x="41275" y="259220"/>
                </a:lnTo>
                <a:close/>
                <a:moveTo>
                  <a:pt x="41275" y="246520"/>
                </a:moveTo>
                <a:lnTo>
                  <a:pt x="34925" y="246520"/>
                </a:lnTo>
                <a:lnTo>
                  <a:pt x="34925" y="252870"/>
                </a:lnTo>
                <a:lnTo>
                  <a:pt x="41275" y="252870"/>
                </a:lnTo>
                <a:lnTo>
                  <a:pt x="41275" y="246520"/>
                </a:lnTo>
                <a:close/>
                <a:moveTo>
                  <a:pt x="41275" y="233820"/>
                </a:moveTo>
                <a:lnTo>
                  <a:pt x="34925" y="233820"/>
                </a:lnTo>
                <a:lnTo>
                  <a:pt x="34925" y="240170"/>
                </a:lnTo>
                <a:lnTo>
                  <a:pt x="41275" y="240170"/>
                </a:lnTo>
                <a:lnTo>
                  <a:pt x="41275" y="233820"/>
                </a:lnTo>
                <a:close/>
                <a:moveTo>
                  <a:pt x="41275" y="221120"/>
                </a:moveTo>
                <a:lnTo>
                  <a:pt x="34925" y="221120"/>
                </a:lnTo>
                <a:lnTo>
                  <a:pt x="34925" y="227470"/>
                </a:lnTo>
                <a:lnTo>
                  <a:pt x="41275" y="227470"/>
                </a:lnTo>
                <a:lnTo>
                  <a:pt x="41275" y="221120"/>
                </a:lnTo>
                <a:close/>
                <a:moveTo>
                  <a:pt x="41275" y="208420"/>
                </a:moveTo>
                <a:lnTo>
                  <a:pt x="34925" y="208420"/>
                </a:lnTo>
                <a:lnTo>
                  <a:pt x="34925" y="214770"/>
                </a:lnTo>
                <a:lnTo>
                  <a:pt x="41275" y="214770"/>
                </a:lnTo>
                <a:lnTo>
                  <a:pt x="41275" y="208420"/>
                </a:lnTo>
                <a:close/>
                <a:moveTo>
                  <a:pt x="41275" y="195720"/>
                </a:moveTo>
                <a:lnTo>
                  <a:pt x="34925" y="195720"/>
                </a:lnTo>
                <a:lnTo>
                  <a:pt x="34925" y="202070"/>
                </a:lnTo>
                <a:lnTo>
                  <a:pt x="41275" y="202070"/>
                </a:lnTo>
                <a:lnTo>
                  <a:pt x="41275" y="195720"/>
                </a:lnTo>
                <a:close/>
                <a:moveTo>
                  <a:pt x="41275" y="183020"/>
                </a:moveTo>
                <a:lnTo>
                  <a:pt x="34925" y="183020"/>
                </a:lnTo>
                <a:lnTo>
                  <a:pt x="34925" y="189370"/>
                </a:lnTo>
                <a:lnTo>
                  <a:pt x="41275" y="189370"/>
                </a:lnTo>
                <a:lnTo>
                  <a:pt x="41275" y="183020"/>
                </a:lnTo>
                <a:close/>
                <a:moveTo>
                  <a:pt x="41275" y="170320"/>
                </a:moveTo>
                <a:lnTo>
                  <a:pt x="34925" y="170320"/>
                </a:lnTo>
                <a:lnTo>
                  <a:pt x="34925" y="176670"/>
                </a:lnTo>
                <a:lnTo>
                  <a:pt x="41275" y="176670"/>
                </a:lnTo>
                <a:lnTo>
                  <a:pt x="41275" y="170320"/>
                </a:lnTo>
                <a:close/>
                <a:moveTo>
                  <a:pt x="41275" y="157620"/>
                </a:moveTo>
                <a:lnTo>
                  <a:pt x="34925" y="157620"/>
                </a:lnTo>
                <a:lnTo>
                  <a:pt x="34925" y="163970"/>
                </a:lnTo>
                <a:lnTo>
                  <a:pt x="41275" y="163970"/>
                </a:lnTo>
                <a:lnTo>
                  <a:pt x="41275" y="157620"/>
                </a:lnTo>
                <a:close/>
                <a:moveTo>
                  <a:pt x="41275" y="144920"/>
                </a:moveTo>
                <a:lnTo>
                  <a:pt x="34925" y="144920"/>
                </a:lnTo>
                <a:lnTo>
                  <a:pt x="34925" y="151270"/>
                </a:lnTo>
                <a:lnTo>
                  <a:pt x="41275" y="151270"/>
                </a:lnTo>
                <a:lnTo>
                  <a:pt x="41275" y="144920"/>
                </a:lnTo>
                <a:close/>
                <a:moveTo>
                  <a:pt x="41275" y="132220"/>
                </a:moveTo>
                <a:lnTo>
                  <a:pt x="34925" y="132220"/>
                </a:lnTo>
                <a:lnTo>
                  <a:pt x="34925" y="138570"/>
                </a:lnTo>
                <a:lnTo>
                  <a:pt x="41275" y="138570"/>
                </a:lnTo>
                <a:lnTo>
                  <a:pt x="41275" y="132220"/>
                </a:lnTo>
                <a:close/>
                <a:moveTo>
                  <a:pt x="41275" y="119520"/>
                </a:moveTo>
                <a:lnTo>
                  <a:pt x="34925" y="119520"/>
                </a:lnTo>
                <a:lnTo>
                  <a:pt x="34925" y="125870"/>
                </a:lnTo>
                <a:lnTo>
                  <a:pt x="41275" y="125870"/>
                </a:lnTo>
                <a:lnTo>
                  <a:pt x="41275" y="119520"/>
                </a:lnTo>
                <a:close/>
                <a:moveTo>
                  <a:pt x="41275" y="106820"/>
                </a:moveTo>
                <a:lnTo>
                  <a:pt x="34925" y="106820"/>
                </a:lnTo>
                <a:lnTo>
                  <a:pt x="34925" y="113170"/>
                </a:lnTo>
                <a:lnTo>
                  <a:pt x="41275" y="113170"/>
                </a:lnTo>
                <a:lnTo>
                  <a:pt x="41275" y="106820"/>
                </a:lnTo>
                <a:close/>
                <a:moveTo>
                  <a:pt x="41275" y="94120"/>
                </a:moveTo>
                <a:lnTo>
                  <a:pt x="34925" y="94120"/>
                </a:lnTo>
                <a:lnTo>
                  <a:pt x="34925" y="100470"/>
                </a:lnTo>
                <a:lnTo>
                  <a:pt x="41275" y="100470"/>
                </a:lnTo>
                <a:lnTo>
                  <a:pt x="41275" y="94120"/>
                </a:lnTo>
                <a:close/>
                <a:moveTo>
                  <a:pt x="41275" y="81420"/>
                </a:moveTo>
                <a:lnTo>
                  <a:pt x="34925" y="81420"/>
                </a:lnTo>
                <a:lnTo>
                  <a:pt x="34925" y="87770"/>
                </a:lnTo>
                <a:lnTo>
                  <a:pt x="41275" y="87770"/>
                </a:lnTo>
                <a:lnTo>
                  <a:pt x="41275" y="81420"/>
                </a:lnTo>
                <a:close/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75635" y="75070"/>
                </a:lnTo>
                <a:lnTo>
                  <a:pt x="34925" y="75070"/>
                </a:lnTo>
                <a:lnTo>
                  <a:pt x="34925" y="68720"/>
                </a:lnTo>
                <a:lnTo>
                  <a:pt x="72460" y="68720"/>
                </a:lnTo>
                <a:lnTo>
                  <a:pt x="38100" y="0"/>
                </a:lnTo>
                <a:close/>
                <a:moveTo>
                  <a:pt x="41275" y="68720"/>
                </a:moveTo>
                <a:lnTo>
                  <a:pt x="34925" y="68720"/>
                </a:lnTo>
                <a:lnTo>
                  <a:pt x="34925" y="75070"/>
                </a:lnTo>
                <a:lnTo>
                  <a:pt x="41275" y="75070"/>
                </a:lnTo>
                <a:lnTo>
                  <a:pt x="41275" y="68720"/>
                </a:lnTo>
                <a:close/>
                <a:moveTo>
                  <a:pt x="72460" y="68720"/>
                </a:moveTo>
                <a:lnTo>
                  <a:pt x="41275" y="68720"/>
                </a:lnTo>
                <a:lnTo>
                  <a:pt x="41275" y="75070"/>
                </a:lnTo>
                <a:lnTo>
                  <a:pt x="75635" y="75070"/>
                </a:lnTo>
                <a:lnTo>
                  <a:pt x="72460" y="687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83"/>
          <p:cNvSpPr/>
          <p:nvPr/>
        </p:nvSpPr>
        <p:spPr>
          <a:xfrm>
            <a:off x="10971360" y="4448520"/>
            <a:ext cx="709200" cy="50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640" bIns="0">
            <a:spAutoFit/>
          </a:bodyPr>
          <a:p>
            <a:pPr marL="12600" indent="29160" algn="just">
              <a:lnSpc>
                <a:spcPct val="100000"/>
              </a:lnSpc>
              <a:spcBef>
                <a:spcPts val="139"/>
              </a:spcBef>
            </a:pP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Different</a:t>
            </a:r>
            <a:r>
              <a:rPr b="0" lang="fr-FR" sz="800" spc="-4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attack  scenarios are  executed </a:t>
            </a: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on our  </a:t>
            </a: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applications</a:t>
            </a: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800" spc="-12" strike="noStrike">
                <a:solidFill>
                  <a:srgbClr val="000000"/>
                </a:solidFill>
                <a:latin typeface="Calibri"/>
                <a:ea typeface="DejaVu Sans"/>
              </a:rPr>
              <a:t>to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496" name="CustomShape 84"/>
          <p:cNvSpPr/>
          <p:nvPr/>
        </p:nvSpPr>
        <p:spPr>
          <a:xfrm>
            <a:off x="10971360" y="4951440"/>
            <a:ext cx="709200" cy="24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400" bIns="0">
            <a:spAutoFit/>
          </a:bodyPr>
          <a:p>
            <a:pPr marL="12600">
              <a:lnSpc>
                <a:spcPts val="890"/>
              </a:lnSpc>
              <a:spcBef>
                <a:spcPts val="184"/>
              </a:spcBef>
            </a:pP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verify </a:t>
            </a: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that </a:t>
            </a: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it is  </a:t>
            </a: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robust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497" name="CustomShape 85"/>
          <p:cNvSpPr/>
          <p:nvPr/>
        </p:nvSpPr>
        <p:spPr>
          <a:xfrm>
            <a:off x="9741960" y="4002480"/>
            <a:ext cx="935280" cy="1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000" spc="-7" strike="noStrike">
                <a:solidFill>
                  <a:srgbClr val="000000"/>
                </a:solidFill>
                <a:latin typeface="Calibri"/>
                <a:ea typeface="DejaVu Sans"/>
              </a:rPr>
              <a:t>Deployment</a:t>
            </a:r>
            <a:r>
              <a:rPr b="0" lang="fr-FR" sz="1000" spc="-4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000" spc="-7" strike="noStrike">
                <a:solidFill>
                  <a:srgbClr val="000000"/>
                </a:solidFill>
                <a:latin typeface="Calibri"/>
                <a:ea typeface="DejaVu Sans"/>
              </a:rPr>
              <a:t>tests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98" name="CustomShape 86"/>
          <p:cNvSpPr/>
          <p:nvPr/>
        </p:nvSpPr>
        <p:spPr>
          <a:xfrm>
            <a:off x="10931400" y="4011120"/>
            <a:ext cx="80316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100" spc="-7" strike="noStrike">
                <a:solidFill>
                  <a:srgbClr val="000000"/>
                </a:solidFill>
                <a:latin typeface="Calibri"/>
                <a:ea typeface="DejaVu Sans"/>
              </a:rPr>
              <a:t>Security</a:t>
            </a:r>
            <a:r>
              <a:rPr b="0" lang="fr-FR" sz="1100" spc="-60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100" spc="-7" strike="noStrike">
                <a:solidFill>
                  <a:srgbClr val="000000"/>
                </a:solidFill>
                <a:latin typeface="Calibri"/>
                <a:ea typeface="DejaVu Sans"/>
              </a:rPr>
              <a:t>Tests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99" name="CustomShape 87"/>
          <p:cNvSpPr/>
          <p:nvPr/>
        </p:nvSpPr>
        <p:spPr>
          <a:xfrm>
            <a:off x="9452520" y="3241080"/>
            <a:ext cx="322560" cy="325080"/>
          </a:xfrm>
          <a:prstGeom prst="rect">
            <a:avLst/>
          </a:prstGeom>
          <a:blipFill rotWithShape="0">
            <a:blip r:embed="rId2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88"/>
          <p:cNvSpPr/>
          <p:nvPr/>
        </p:nvSpPr>
        <p:spPr>
          <a:xfrm>
            <a:off x="9310320" y="3547440"/>
            <a:ext cx="680760" cy="26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0160" bIns="0">
            <a:spAutoFit/>
          </a:bodyPr>
          <a:p>
            <a:pPr marL="12600" algn="just">
              <a:lnSpc>
                <a:spcPct val="91000"/>
              </a:lnSpc>
              <a:spcBef>
                <a:spcPts val="159"/>
              </a:spcBef>
            </a:pPr>
            <a:r>
              <a:rPr b="0" lang="fr-FR" sz="600" spc="-26" strike="noStrike">
                <a:solidFill>
                  <a:srgbClr val="000000"/>
                </a:solidFill>
                <a:latin typeface="Calibri"/>
                <a:ea typeface="DejaVu Sans"/>
              </a:rPr>
              <a:t>Manager </a:t>
            </a:r>
            <a:r>
              <a:rPr b="0" lang="fr-FR" sz="600" spc="-21" strike="noStrike">
                <a:solidFill>
                  <a:srgbClr val="000000"/>
                </a:solidFill>
                <a:latin typeface="Calibri"/>
                <a:ea typeface="DejaVu Sans"/>
              </a:rPr>
              <a:t>accept </a:t>
            </a:r>
            <a:r>
              <a:rPr b="0" lang="fr-FR" sz="600" spc="-26" strike="noStrike">
                <a:solidFill>
                  <a:srgbClr val="000000"/>
                </a:solidFill>
                <a:latin typeface="Calibri"/>
                <a:ea typeface="DejaVu Sans"/>
              </a:rPr>
              <a:t>PR  </a:t>
            </a:r>
            <a:r>
              <a:rPr b="0" lang="fr-FR" sz="600" spc="-21" strike="noStrike">
                <a:solidFill>
                  <a:srgbClr val="000000"/>
                </a:solidFill>
                <a:latin typeface="Calibri"/>
                <a:ea typeface="DejaVu Sans"/>
              </a:rPr>
              <a:t>and </a:t>
            </a:r>
            <a:r>
              <a:rPr b="0" lang="fr-FR" sz="600" spc="-26" strike="noStrike">
                <a:solidFill>
                  <a:srgbClr val="000000"/>
                </a:solidFill>
                <a:latin typeface="Calibri"/>
                <a:ea typeface="DejaVu Sans"/>
              </a:rPr>
              <a:t>merge </a:t>
            </a:r>
            <a:r>
              <a:rPr b="0" lang="fr-FR" sz="600" spc="-21" strike="noStrike">
                <a:solidFill>
                  <a:srgbClr val="000000"/>
                </a:solidFill>
                <a:latin typeface="Calibri"/>
                <a:ea typeface="DejaVu Sans"/>
              </a:rPr>
              <a:t>dev </a:t>
            </a:r>
            <a:r>
              <a:rPr b="0" lang="fr-FR" sz="600" spc="-26" strike="noStrike">
                <a:solidFill>
                  <a:srgbClr val="000000"/>
                </a:solidFill>
                <a:latin typeface="Calibri"/>
                <a:ea typeface="DejaVu Sans"/>
              </a:rPr>
              <a:t>branch  </a:t>
            </a:r>
            <a:r>
              <a:rPr b="0" lang="fr-FR" sz="600" spc="-15" strike="noStrike">
                <a:solidFill>
                  <a:srgbClr val="000000"/>
                </a:solidFill>
                <a:latin typeface="Calibri"/>
                <a:ea typeface="DejaVu Sans"/>
              </a:rPr>
              <a:t>on </a:t>
            </a:r>
            <a:r>
              <a:rPr b="0" lang="fr-FR" sz="600" spc="-26" strike="noStrike">
                <a:solidFill>
                  <a:srgbClr val="000000"/>
                </a:solidFill>
                <a:latin typeface="Calibri"/>
                <a:ea typeface="DejaVu Sans"/>
              </a:rPr>
              <a:t>master</a:t>
            </a:r>
            <a:r>
              <a:rPr b="0" lang="fr-FR" sz="600" spc="-72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600" spc="-26" strike="noStrike">
                <a:solidFill>
                  <a:srgbClr val="000000"/>
                </a:solidFill>
                <a:latin typeface="Calibri"/>
                <a:ea typeface="DejaVu Sans"/>
              </a:rPr>
              <a:t>branch</a:t>
            </a:r>
            <a:endParaRPr b="0" lang="fr-FR" sz="600" spc="-1" strike="noStrike">
              <a:latin typeface="Arial"/>
            </a:endParaRPr>
          </a:p>
        </p:txBody>
      </p:sp>
      <p:sp>
        <p:nvSpPr>
          <p:cNvPr id="501" name="CustomShape 89"/>
          <p:cNvSpPr/>
          <p:nvPr/>
        </p:nvSpPr>
        <p:spPr>
          <a:xfrm>
            <a:off x="9636480" y="3983760"/>
            <a:ext cx="360" cy="1708920"/>
          </a:xfrm>
          <a:custGeom>
            <a:avLst/>
            <a:gdLst/>
            <a:ahLst/>
            <a:rect l="l" t="t" r="r" b="b"/>
            <a:pathLst>
              <a:path w="1904" h="1711325">
                <a:moveTo>
                  <a:pt x="0" y="0"/>
                </a:moveTo>
                <a:lnTo>
                  <a:pt x="1588" y="1710828"/>
                </a:lnTo>
              </a:path>
            </a:pathLst>
          </a:custGeom>
          <a:noFill/>
          <a:ln w="3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90"/>
          <p:cNvSpPr/>
          <p:nvPr/>
        </p:nvSpPr>
        <p:spPr>
          <a:xfrm>
            <a:off x="801360" y="5694480"/>
            <a:ext cx="8821440" cy="360"/>
          </a:xfrm>
          <a:custGeom>
            <a:avLst/>
            <a:gdLst/>
            <a:ahLst/>
            <a:rect l="l" t="t" r="r" b="b"/>
            <a:pathLst>
              <a:path w="8823960" h="0">
                <a:moveTo>
                  <a:pt x="0" y="0"/>
                </a:moveTo>
                <a:lnTo>
                  <a:pt x="8823647" y="1"/>
                </a:lnTo>
              </a:path>
            </a:pathLst>
          </a:custGeom>
          <a:noFill/>
          <a:ln w="3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91"/>
          <p:cNvSpPr/>
          <p:nvPr/>
        </p:nvSpPr>
        <p:spPr>
          <a:xfrm>
            <a:off x="763200" y="3404880"/>
            <a:ext cx="73800" cy="2287440"/>
          </a:xfrm>
          <a:custGeom>
            <a:avLst/>
            <a:gdLst/>
            <a:ahLst/>
            <a:rect l="l" t="t" r="r" b="b"/>
            <a:pathLst>
              <a:path w="76200" h="2289810">
                <a:moveTo>
                  <a:pt x="39686" y="2276906"/>
                </a:moveTo>
                <a:lnTo>
                  <a:pt x="36511" y="2276906"/>
                </a:lnTo>
                <a:lnTo>
                  <a:pt x="36511" y="2289606"/>
                </a:lnTo>
                <a:lnTo>
                  <a:pt x="39686" y="2289606"/>
                </a:lnTo>
                <a:lnTo>
                  <a:pt x="39686" y="2276906"/>
                </a:lnTo>
                <a:close/>
                <a:moveTo>
                  <a:pt x="39686" y="2264206"/>
                </a:moveTo>
                <a:lnTo>
                  <a:pt x="36511" y="2264206"/>
                </a:lnTo>
                <a:lnTo>
                  <a:pt x="36511" y="2267381"/>
                </a:lnTo>
                <a:lnTo>
                  <a:pt x="39686" y="2267381"/>
                </a:lnTo>
                <a:lnTo>
                  <a:pt x="39686" y="2264206"/>
                </a:lnTo>
                <a:close/>
                <a:moveTo>
                  <a:pt x="39686" y="2241981"/>
                </a:moveTo>
                <a:lnTo>
                  <a:pt x="36511" y="2241981"/>
                </a:lnTo>
                <a:lnTo>
                  <a:pt x="36511" y="2254681"/>
                </a:lnTo>
                <a:lnTo>
                  <a:pt x="39686" y="2254681"/>
                </a:lnTo>
                <a:lnTo>
                  <a:pt x="39686" y="2241981"/>
                </a:lnTo>
                <a:close/>
                <a:moveTo>
                  <a:pt x="39686" y="2229281"/>
                </a:moveTo>
                <a:lnTo>
                  <a:pt x="36511" y="2229281"/>
                </a:lnTo>
                <a:lnTo>
                  <a:pt x="36511" y="2232456"/>
                </a:lnTo>
                <a:lnTo>
                  <a:pt x="39686" y="2232456"/>
                </a:lnTo>
                <a:lnTo>
                  <a:pt x="39686" y="2229281"/>
                </a:lnTo>
                <a:close/>
                <a:moveTo>
                  <a:pt x="39686" y="2207056"/>
                </a:moveTo>
                <a:lnTo>
                  <a:pt x="36511" y="2207056"/>
                </a:lnTo>
                <a:lnTo>
                  <a:pt x="36511" y="2219756"/>
                </a:lnTo>
                <a:lnTo>
                  <a:pt x="39686" y="2219756"/>
                </a:lnTo>
                <a:lnTo>
                  <a:pt x="39686" y="2207056"/>
                </a:lnTo>
                <a:close/>
                <a:moveTo>
                  <a:pt x="39686" y="2194356"/>
                </a:moveTo>
                <a:lnTo>
                  <a:pt x="36511" y="2194356"/>
                </a:lnTo>
                <a:lnTo>
                  <a:pt x="36511" y="2197531"/>
                </a:lnTo>
                <a:lnTo>
                  <a:pt x="39686" y="2197531"/>
                </a:lnTo>
                <a:lnTo>
                  <a:pt x="39686" y="2194356"/>
                </a:lnTo>
                <a:close/>
                <a:moveTo>
                  <a:pt x="39686" y="2172131"/>
                </a:moveTo>
                <a:lnTo>
                  <a:pt x="36511" y="2172131"/>
                </a:lnTo>
                <a:lnTo>
                  <a:pt x="36511" y="2184831"/>
                </a:lnTo>
                <a:lnTo>
                  <a:pt x="39686" y="2184831"/>
                </a:lnTo>
                <a:lnTo>
                  <a:pt x="39686" y="2172131"/>
                </a:lnTo>
                <a:close/>
                <a:moveTo>
                  <a:pt x="39686" y="2159431"/>
                </a:moveTo>
                <a:lnTo>
                  <a:pt x="36511" y="2159431"/>
                </a:lnTo>
                <a:lnTo>
                  <a:pt x="36511" y="2162606"/>
                </a:lnTo>
                <a:lnTo>
                  <a:pt x="39686" y="2162606"/>
                </a:lnTo>
                <a:lnTo>
                  <a:pt x="39686" y="2159431"/>
                </a:lnTo>
                <a:close/>
                <a:moveTo>
                  <a:pt x="39686" y="2137206"/>
                </a:moveTo>
                <a:lnTo>
                  <a:pt x="36511" y="2137206"/>
                </a:lnTo>
                <a:lnTo>
                  <a:pt x="36511" y="2149906"/>
                </a:lnTo>
                <a:lnTo>
                  <a:pt x="39686" y="2149906"/>
                </a:lnTo>
                <a:lnTo>
                  <a:pt x="39686" y="2137206"/>
                </a:lnTo>
                <a:close/>
                <a:moveTo>
                  <a:pt x="39686" y="2124506"/>
                </a:moveTo>
                <a:lnTo>
                  <a:pt x="36511" y="2124506"/>
                </a:lnTo>
                <a:lnTo>
                  <a:pt x="36511" y="2127681"/>
                </a:lnTo>
                <a:lnTo>
                  <a:pt x="39686" y="2127681"/>
                </a:lnTo>
                <a:lnTo>
                  <a:pt x="39686" y="2124506"/>
                </a:lnTo>
                <a:close/>
                <a:moveTo>
                  <a:pt x="39686" y="2102281"/>
                </a:moveTo>
                <a:lnTo>
                  <a:pt x="36511" y="2102281"/>
                </a:lnTo>
                <a:lnTo>
                  <a:pt x="36511" y="2114981"/>
                </a:lnTo>
                <a:lnTo>
                  <a:pt x="39686" y="2114981"/>
                </a:lnTo>
                <a:lnTo>
                  <a:pt x="39686" y="2102281"/>
                </a:lnTo>
                <a:close/>
                <a:moveTo>
                  <a:pt x="39686" y="2089581"/>
                </a:moveTo>
                <a:lnTo>
                  <a:pt x="36511" y="2089581"/>
                </a:lnTo>
                <a:lnTo>
                  <a:pt x="36511" y="2092756"/>
                </a:lnTo>
                <a:lnTo>
                  <a:pt x="39686" y="2092756"/>
                </a:lnTo>
                <a:lnTo>
                  <a:pt x="39686" y="2089581"/>
                </a:lnTo>
                <a:close/>
                <a:moveTo>
                  <a:pt x="39686" y="2067356"/>
                </a:moveTo>
                <a:lnTo>
                  <a:pt x="36511" y="2067356"/>
                </a:lnTo>
                <a:lnTo>
                  <a:pt x="36511" y="2080056"/>
                </a:lnTo>
                <a:lnTo>
                  <a:pt x="39686" y="2080056"/>
                </a:lnTo>
                <a:lnTo>
                  <a:pt x="39686" y="2067356"/>
                </a:lnTo>
                <a:close/>
                <a:moveTo>
                  <a:pt x="39686" y="2054656"/>
                </a:moveTo>
                <a:lnTo>
                  <a:pt x="36511" y="2054656"/>
                </a:lnTo>
                <a:lnTo>
                  <a:pt x="36511" y="2057831"/>
                </a:lnTo>
                <a:lnTo>
                  <a:pt x="39686" y="2057831"/>
                </a:lnTo>
                <a:lnTo>
                  <a:pt x="39686" y="2054656"/>
                </a:lnTo>
                <a:close/>
                <a:moveTo>
                  <a:pt x="39686" y="2032431"/>
                </a:moveTo>
                <a:lnTo>
                  <a:pt x="36511" y="2032431"/>
                </a:lnTo>
                <a:lnTo>
                  <a:pt x="36511" y="2045131"/>
                </a:lnTo>
                <a:lnTo>
                  <a:pt x="39686" y="2045131"/>
                </a:lnTo>
                <a:lnTo>
                  <a:pt x="39686" y="2032431"/>
                </a:lnTo>
                <a:close/>
                <a:moveTo>
                  <a:pt x="39686" y="2019731"/>
                </a:moveTo>
                <a:lnTo>
                  <a:pt x="36511" y="2019731"/>
                </a:lnTo>
                <a:lnTo>
                  <a:pt x="36511" y="2022906"/>
                </a:lnTo>
                <a:lnTo>
                  <a:pt x="39686" y="2022906"/>
                </a:lnTo>
                <a:lnTo>
                  <a:pt x="39686" y="2019731"/>
                </a:lnTo>
                <a:close/>
                <a:moveTo>
                  <a:pt x="39686" y="1997506"/>
                </a:moveTo>
                <a:lnTo>
                  <a:pt x="36511" y="1997506"/>
                </a:lnTo>
                <a:lnTo>
                  <a:pt x="36511" y="2010206"/>
                </a:lnTo>
                <a:lnTo>
                  <a:pt x="39686" y="2010206"/>
                </a:lnTo>
                <a:lnTo>
                  <a:pt x="39686" y="1997506"/>
                </a:lnTo>
                <a:close/>
                <a:moveTo>
                  <a:pt x="39686" y="1984806"/>
                </a:moveTo>
                <a:lnTo>
                  <a:pt x="36511" y="1984806"/>
                </a:lnTo>
                <a:lnTo>
                  <a:pt x="36511" y="1987981"/>
                </a:lnTo>
                <a:lnTo>
                  <a:pt x="39686" y="1987981"/>
                </a:lnTo>
                <a:lnTo>
                  <a:pt x="39686" y="1984806"/>
                </a:lnTo>
                <a:close/>
                <a:moveTo>
                  <a:pt x="39686" y="1962581"/>
                </a:moveTo>
                <a:lnTo>
                  <a:pt x="36511" y="1962581"/>
                </a:lnTo>
                <a:lnTo>
                  <a:pt x="36511" y="1975281"/>
                </a:lnTo>
                <a:lnTo>
                  <a:pt x="39686" y="1975281"/>
                </a:lnTo>
                <a:lnTo>
                  <a:pt x="39686" y="1962581"/>
                </a:lnTo>
                <a:close/>
                <a:moveTo>
                  <a:pt x="39686" y="1949881"/>
                </a:moveTo>
                <a:lnTo>
                  <a:pt x="36511" y="1949881"/>
                </a:lnTo>
                <a:lnTo>
                  <a:pt x="36511" y="1953056"/>
                </a:lnTo>
                <a:lnTo>
                  <a:pt x="39686" y="1953056"/>
                </a:lnTo>
                <a:lnTo>
                  <a:pt x="39686" y="1949881"/>
                </a:lnTo>
                <a:close/>
                <a:moveTo>
                  <a:pt x="39686" y="1927656"/>
                </a:moveTo>
                <a:lnTo>
                  <a:pt x="36511" y="1927656"/>
                </a:lnTo>
                <a:lnTo>
                  <a:pt x="36511" y="1940356"/>
                </a:lnTo>
                <a:lnTo>
                  <a:pt x="39686" y="1940356"/>
                </a:lnTo>
                <a:lnTo>
                  <a:pt x="39686" y="1927656"/>
                </a:lnTo>
                <a:close/>
                <a:moveTo>
                  <a:pt x="39686" y="1914956"/>
                </a:moveTo>
                <a:lnTo>
                  <a:pt x="36511" y="1914956"/>
                </a:lnTo>
                <a:lnTo>
                  <a:pt x="36511" y="1918131"/>
                </a:lnTo>
                <a:lnTo>
                  <a:pt x="39686" y="1918131"/>
                </a:lnTo>
                <a:lnTo>
                  <a:pt x="39686" y="1914956"/>
                </a:lnTo>
                <a:close/>
                <a:moveTo>
                  <a:pt x="39686" y="1892731"/>
                </a:moveTo>
                <a:lnTo>
                  <a:pt x="36511" y="1892731"/>
                </a:lnTo>
                <a:lnTo>
                  <a:pt x="36511" y="1905431"/>
                </a:lnTo>
                <a:lnTo>
                  <a:pt x="39686" y="1905431"/>
                </a:lnTo>
                <a:lnTo>
                  <a:pt x="39686" y="1892731"/>
                </a:lnTo>
                <a:close/>
                <a:moveTo>
                  <a:pt x="39686" y="1880031"/>
                </a:moveTo>
                <a:lnTo>
                  <a:pt x="36511" y="1880031"/>
                </a:lnTo>
                <a:lnTo>
                  <a:pt x="36511" y="1883206"/>
                </a:lnTo>
                <a:lnTo>
                  <a:pt x="39686" y="1883206"/>
                </a:lnTo>
                <a:lnTo>
                  <a:pt x="39686" y="1880031"/>
                </a:lnTo>
                <a:close/>
                <a:moveTo>
                  <a:pt x="39686" y="1857806"/>
                </a:moveTo>
                <a:lnTo>
                  <a:pt x="36511" y="1857806"/>
                </a:lnTo>
                <a:lnTo>
                  <a:pt x="36511" y="1870506"/>
                </a:lnTo>
                <a:lnTo>
                  <a:pt x="39686" y="1870506"/>
                </a:lnTo>
                <a:lnTo>
                  <a:pt x="39686" y="1857806"/>
                </a:lnTo>
                <a:close/>
                <a:moveTo>
                  <a:pt x="39686" y="1845106"/>
                </a:moveTo>
                <a:lnTo>
                  <a:pt x="36511" y="1845106"/>
                </a:lnTo>
                <a:lnTo>
                  <a:pt x="36511" y="1848281"/>
                </a:lnTo>
                <a:lnTo>
                  <a:pt x="39686" y="1848281"/>
                </a:lnTo>
                <a:lnTo>
                  <a:pt x="39686" y="1845106"/>
                </a:lnTo>
                <a:close/>
                <a:moveTo>
                  <a:pt x="39686" y="1822881"/>
                </a:moveTo>
                <a:lnTo>
                  <a:pt x="36511" y="1822881"/>
                </a:lnTo>
                <a:lnTo>
                  <a:pt x="36511" y="1835581"/>
                </a:lnTo>
                <a:lnTo>
                  <a:pt x="39686" y="1835581"/>
                </a:lnTo>
                <a:lnTo>
                  <a:pt x="39686" y="1822881"/>
                </a:lnTo>
                <a:close/>
                <a:moveTo>
                  <a:pt x="39686" y="1810181"/>
                </a:moveTo>
                <a:lnTo>
                  <a:pt x="36511" y="1810181"/>
                </a:lnTo>
                <a:lnTo>
                  <a:pt x="36511" y="1813356"/>
                </a:lnTo>
                <a:lnTo>
                  <a:pt x="39686" y="1813356"/>
                </a:lnTo>
                <a:lnTo>
                  <a:pt x="39686" y="1810181"/>
                </a:lnTo>
                <a:close/>
                <a:moveTo>
                  <a:pt x="39686" y="1787956"/>
                </a:moveTo>
                <a:lnTo>
                  <a:pt x="36511" y="1787956"/>
                </a:lnTo>
                <a:lnTo>
                  <a:pt x="36511" y="1800656"/>
                </a:lnTo>
                <a:lnTo>
                  <a:pt x="39686" y="1800656"/>
                </a:lnTo>
                <a:lnTo>
                  <a:pt x="39686" y="1787956"/>
                </a:lnTo>
                <a:close/>
                <a:moveTo>
                  <a:pt x="39686" y="1775256"/>
                </a:moveTo>
                <a:lnTo>
                  <a:pt x="36511" y="1775256"/>
                </a:lnTo>
                <a:lnTo>
                  <a:pt x="36511" y="1778431"/>
                </a:lnTo>
                <a:lnTo>
                  <a:pt x="39686" y="1778431"/>
                </a:lnTo>
                <a:lnTo>
                  <a:pt x="39686" y="1775256"/>
                </a:lnTo>
                <a:close/>
                <a:moveTo>
                  <a:pt x="39686" y="1753031"/>
                </a:moveTo>
                <a:lnTo>
                  <a:pt x="36511" y="1753031"/>
                </a:lnTo>
                <a:lnTo>
                  <a:pt x="36511" y="1765731"/>
                </a:lnTo>
                <a:lnTo>
                  <a:pt x="39686" y="1765731"/>
                </a:lnTo>
                <a:lnTo>
                  <a:pt x="39686" y="1753031"/>
                </a:lnTo>
                <a:close/>
                <a:moveTo>
                  <a:pt x="39686" y="1740331"/>
                </a:moveTo>
                <a:lnTo>
                  <a:pt x="36511" y="1740331"/>
                </a:lnTo>
                <a:lnTo>
                  <a:pt x="36511" y="1743506"/>
                </a:lnTo>
                <a:lnTo>
                  <a:pt x="39686" y="1743506"/>
                </a:lnTo>
                <a:lnTo>
                  <a:pt x="39686" y="1740331"/>
                </a:lnTo>
                <a:close/>
                <a:moveTo>
                  <a:pt x="39686" y="1718106"/>
                </a:moveTo>
                <a:lnTo>
                  <a:pt x="36511" y="1718106"/>
                </a:lnTo>
                <a:lnTo>
                  <a:pt x="36511" y="1730806"/>
                </a:lnTo>
                <a:lnTo>
                  <a:pt x="39686" y="1730806"/>
                </a:lnTo>
                <a:lnTo>
                  <a:pt x="39686" y="1718106"/>
                </a:lnTo>
                <a:close/>
                <a:moveTo>
                  <a:pt x="39686" y="1705406"/>
                </a:moveTo>
                <a:lnTo>
                  <a:pt x="36511" y="1705406"/>
                </a:lnTo>
                <a:lnTo>
                  <a:pt x="36511" y="1708581"/>
                </a:lnTo>
                <a:lnTo>
                  <a:pt x="39686" y="1708581"/>
                </a:lnTo>
                <a:lnTo>
                  <a:pt x="39686" y="1705406"/>
                </a:lnTo>
                <a:close/>
                <a:moveTo>
                  <a:pt x="39686" y="1683181"/>
                </a:moveTo>
                <a:lnTo>
                  <a:pt x="36511" y="1683181"/>
                </a:lnTo>
                <a:lnTo>
                  <a:pt x="36511" y="1695881"/>
                </a:lnTo>
                <a:lnTo>
                  <a:pt x="39686" y="1695881"/>
                </a:lnTo>
                <a:lnTo>
                  <a:pt x="39686" y="1683181"/>
                </a:lnTo>
                <a:close/>
                <a:moveTo>
                  <a:pt x="39686" y="1670481"/>
                </a:moveTo>
                <a:lnTo>
                  <a:pt x="36511" y="1670481"/>
                </a:lnTo>
                <a:lnTo>
                  <a:pt x="36511" y="1673656"/>
                </a:lnTo>
                <a:lnTo>
                  <a:pt x="39686" y="1673656"/>
                </a:lnTo>
                <a:lnTo>
                  <a:pt x="39686" y="1670481"/>
                </a:lnTo>
                <a:close/>
                <a:moveTo>
                  <a:pt x="39686" y="1648256"/>
                </a:moveTo>
                <a:lnTo>
                  <a:pt x="36511" y="1648256"/>
                </a:lnTo>
                <a:lnTo>
                  <a:pt x="36511" y="1660956"/>
                </a:lnTo>
                <a:lnTo>
                  <a:pt x="39686" y="1660956"/>
                </a:lnTo>
                <a:lnTo>
                  <a:pt x="39686" y="1648256"/>
                </a:lnTo>
                <a:close/>
                <a:moveTo>
                  <a:pt x="39686" y="1635556"/>
                </a:moveTo>
                <a:lnTo>
                  <a:pt x="36511" y="1635556"/>
                </a:lnTo>
                <a:lnTo>
                  <a:pt x="36511" y="1638731"/>
                </a:lnTo>
                <a:lnTo>
                  <a:pt x="39686" y="1638731"/>
                </a:lnTo>
                <a:lnTo>
                  <a:pt x="39686" y="1635556"/>
                </a:lnTo>
                <a:close/>
                <a:moveTo>
                  <a:pt x="39686" y="1613331"/>
                </a:moveTo>
                <a:lnTo>
                  <a:pt x="36511" y="1613331"/>
                </a:lnTo>
                <a:lnTo>
                  <a:pt x="36511" y="1626031"/>
                </a:lnTo>
                <a:lnTo>
                  <a:pt x="39686" y="1626031"/>
                </a:lnTo>
                <a:lnTo>
                  <a:pt x="39686" y="1613331"/>
                </a:lnTo>
                <a:close/>
                <a:moveTo>
                  <a:pt x="39686" y="1600631"/>
                </a:moveTo>
                <a:lnTo>
                  <a:pt x="36511" y="1600631"/>
                </a:lnTo>
                <a:lnTo>
                  <a:pt x="36511" y="1603806"/>
                </a:lnTo>
                <a:lnTo>
                  <a:pt x="39686" y="1603806"/>
                </a:lnTo>
                <a:lnTo>
                  <a:pt x="39686" y="1600631"/>
                </a:lnTo>
                <a:close/>
                <a:moveTo>
                  <a:pt x="39686" y="1578406"/>
                </a:moveTo>
                <a:lnTo>
                  <a:pt x="36511" y="1578406"/>
                </a:lnTo>
                <a:lnTo>
                  <a:pt x="36511" y="1591106"/>
                </a:lnTo>
                <a:lnTo>
                  <a:pt x="39686" y="1591106"/>
                </a:lnTo>
                <a:lnTo>
                  <a:pt x="39686" y="1578406"/>
                </a:lnTo>
                <a:close/>
                <a:moveTo>
                  <a:pt x="39686" y="1565706"/>
                </a:moveTo>
                <a:lnTo>
                  <a:pt x="36511" y="1565706"/>
                </a:lnTo>
                <a:lnTo>
                  <a:pt x="36511" y="1568881"/>
                </a:lnTo>
                <a:lnTo>
                  <a:pt x="39686" y="1568881"/>
                </a:lnTo>
                <a:lnTo>
                  <a:pt x="39686" y="1565706"/>
                </a:lnTo>
                <a:close/>
                <a:moveTo>
                  <a:pt x="39686" y="1543481"/>
                </a:moveTo>
                <a:lnTo>
                  <a:pt x="36511" y="1543481"/>
                </a:lnTo>
                <a:lnTo>
                  <a:pt x="36511" y="1556181"/>
                </a:lnTo>
                <a:lnTo>
                  <a:pt x="39686" y="1556181"/>
                </a:lnTo>
                <a:lnTo>
                  <a:pt x="39686" y="1543481"/>
                </a:lnTo>
                <a:close/>
                <a:moveTo>
                  <a:pt x="39686" y="1530781"/>
                </a:moveTo>
                <a:lnTo>
                  <a:pt x="36511" y="1530781"/>
                </a:lnTo>
                <a:lnTo>
                  <a:pt x="36511" y="1533956"/>
                </a:lnTo>
                <a:lnTo>
                  <a:pt x="39686" y="1533956"/>
                </a:lnTo>
                <a:lnTo>
                  <a:pt x="39686" y="1530781"/>
                </a:lnTo>
                <a:close/>
                <a:moveTo>
                  <a:pt x="39686" y="1508556"/>
                </a:moveTo>
                <a:lnTo>
                  <a:pt x="36511" y="1508556"/>
                </a:lnTo>
                <a:lnTo>
                  <a:pt x="36511" y="1521256"/>
                </a:lnTo>
                <a:lnTo>
                  <a:pt x="39686" y="1521256"/>
                </a:lnTo>
                <a:lnTo>
                  <a:pt x="39686" y="1508556"/>
                </a:lnTo>
                <a:close/>
                <a:moveTo>
                  <a:pt x="39686" y="1495856"/>
                </a:moveTo>
                <a:lnTo>
                  <a:pt x="36511" y="1495856"/>
                </a:lnTo>
                <a:lnTo>
                  <a:pt x="36511" y="1499031"/>
                </a:lnTo>
                <a:lnTo>
                  <a:pt x="39686" y="1499031"/>
                </a:lnTo>
                <a:lnTo>
                  <a:pt x="39686" y="1495856"/>
                </a:lnTo>
                <a:close/>
                <a:moveTo>
                  <a:pt x="39686" y="1473631"/>
                </a:moveTo>
                <a:lnTo>
                  <a:pt x="36511" y="1473631"/>
                </a:lnTo>
                <a:lnTo>
                  <a:pt x="36511" y="1486331"/>
                </a:lnTo>
                <a:lnTo>
                  <a:pt x="39686" y="1486331"/>
                </a:lnTo>
                <a:lnTo>
                  <a:pt x="39686" y="1473631"/>
                </a:lnTo>
                <a:close/>
                <a:moveTo>
                  <a:pt x="39686" y="1460931"/>
                </a:moveTo>
                <a:lnTo>
                  <a:pt x="36511" y="1460931"/>
                </a:lnTo>
                <a:lnTo>
                  <a:pt x="36511" y="1464106"/>
                </a:lnTo>
                <a:lnTo>
                  <a:pt x="39686" y="1464106"/>
                </a:lnTo>
                <a:lnTo>
                  <a:pt x="39686" y="1460931"/>
                </a:lnTo>
                <a:close/>
                <a:moveTo>
                  <a:pt x="39686" y="1438706"/>
                </a:moveTo>
                <a:lnTo>
                  <a:pt x="36511" y="1438706"/>
                </a:lnTo>
                <a:lnTo>
                  <a:pt x="36511" y="1451406"/>
                </a:lnTo>
                <a:lnTo>
                  <a:pt x="39686" y="1451406"/>
                </a:lnTo>
                <a:lnTo>
                  <a:pt x="39686" y="1438706"/>
                </a:lnTo>
                <a:close/>
                <a:moveTo>
                  <a:pt x="39686" y="1426006"/>
                </a:moveTo>
                <a:lnTo>
                  <a:pt x="36511" y="1426006"/>
                </a:lnTo>
                <a:lnTo>
                  <a:pt x="36511" y="1429181"/>
                </a:lnTo>
                <a:lnTo>
                  <a:pt x="39686" y="1429181"/>
                </a:lnTo>
                <a:lnTo>
                  <a:pt x="39686" y="1426006"/>
                </a:lnTo>
                <a:close/>
                <a:moveTo>
                  <a:pt x="39686" y="1403781"/>
                </a:moveTo>
                <a:lnTo>
                  <a:pt x="36511" y="1403781"/>
                </a:lnTo>
                <a:lnTo>
                  <a:pt x="36511" y="1416481"/>
                </a:lnTo>
                <a:lnTo>
                  <a:pt x="39686" y="1416481"/>
                </a:lnTo>
                <a:lnTo>
                  <a:pt x="39686" y="1403781"/>
                </a:lnTo>
                <a:close/>
                <a:moveTo>
                  <a:pt x="39686" y="1391081"/>
                </a:moveTo>
                <a:lnTo>
                  <a:pt x="36511" y="1391081"/>
                </a:lnTo>
                <a:lnTo>
                  <a:pt x="36511" y="1394256"/>
                </a:lnTo>
                <a:lnTo>
                  <a:pt x="39686" y="1394256"/>
                </a:lnTo>
                <a:lnTo>
                  <a:pt x="39686" y="1391081"/>
                </a:lnTo>
                <a:close/>
                <a:moveTo>
                  <a:pt x="39686" y="1368856"/>
                </a:moveTo>
                <a:lnTo>
                  <a:pt x="36511" y="1368856"/>
                </a:lnTo>
                <a:lnTo>
                  <a:pt x="36511" y="1381556"/>
                </a:lnTo>
                <a:lnTo>
                  <a:pt x="39686" y="1381556"/>
                </a:lnTo>
                <a:lnTo>
                  <a:pt x="39686" y="1368856"/>
                </a:lnTo>
                <a:close/>
                <a:moveTo>
                  <a:pt x="39686" y="1356156"/>
                </a:moveTo>
                <a:lnTo>
                  <a:pt x="36511" y="1356156"/>
                </a:lnTo>
                <a:lnTo>
                  <a:pt x="36511" y="1359331"/>
                </a:lnTo>
                <a:lnTo>
                  <a:pt x="39686" y="1359331"/>
                </a:lnTo>
                <a:lnTo>
                  <a:pt x="39686" y="1356156"/>
                </a:lnTo>
                <a:close/>
                <a:moveTo>
                  <a:pt x="39686" y="1333931"/>
                </a:moveTo>
                <a:lnTo>
                  <a:pt x="36511" y="1333931"/>
                </a:lnTo>
                <a:lnTo>
                  <a:pt x="36511" y="1346631"/>
                </a:lnTo>
                <a:lnTo>
                  <a:pt x="39686" y="1346631"/>
                </a:lnTo>
                <a:lnTo>
                  <a:pt x="39686" y="1333931"/>
                </a:lnTo>
                <a:close/>
                <a:moveTo>
                  <a:pt x="39686" y="1321231"/>
                </a:moveTo>
                <a:lnTo>
                  <a:pt x="36511" y="1321231"/>
                </a:lnTo>
                <a:lnTo>
                  <a:pt x="36511" y="1324406"/>
                </a:lnTo>
                <a:lnTo>
                  <a:pt x="39686" y="1324406"/>
                </a:lnTo>
                <a:lnTo>
                  <a:pt x="39686" y="1321231"/>
                </a:lnTo>
                <a:close/>
                <a:moveTo>
                  <a:pt x="39686" y="1299006"/>
                </a:moveTo>
                <a:lnTo>
                  <a:pt x="36511" y="1299006"/>
                </a:lnTo>
                <a:lnTo>
                  <a:pt x="36511" y="1311706"/>
                </a:lnTo>
                <a:lnTo>
                  <a:pt x="39686" y="1311706"/>
                </a:lnTo>
                <a:lnTo>
                  <a:pt x="39686" y="1299006"/>
                </a:lnTo>
                <a:close/>
                <a:moveTo>
                  <a:pt x="39686" y="1286306"/>
                </a:moveTo>
                <a:lnTo>
                  <a:pt x="36511" y="1286306"/>
                </a:lnTo>
                <a:lnTo>
                  <a:pt x="36511" y="1289481"/>
                </a:lnTo>
                <a:lnTo>
                  <a:pt x="39686" y="1289481"/>
                </a:lnTo>
                <a:lnTo>
                  <a:pt x="39686" y="1286306"/>
                </a:lnTo>
                <a:close/>
                <a:moveTo>
                  <a:pt x="39686" y="1264081"/>
                </a:moveTo>
                <a:lnTo>
                  <a:pt x="36511" y="1264081"/>
                </a:lnTo>
                <a:lnTo>
                  <a:pt x="36511" y="1276781"/>
                </a:lnTo>
                <a:lnTo>
                  <a:pt x="39686" y="1276781"/>
                </a:lnTo>
                <a:lnTo>
                  <a:pt x="39686" y="1264081"/>
                </a:lnTo>
                <a:close/>
                <a:moveTo>
                  <a:pt x="39686" y="1251381"/>
                </a:moveTo>
                <a:lnTo>
                  <a:pt x="36511" y="1251381"/>
                </a:lnTo>
                <a:lnTo>
                  <a:pt x="36511" y="1254556"/>
                </a:lnTo>
                <a:lnTo>
                  <a:pt x="39686" y="1254556"/>
                </a:lnTo>
                <a:lnTo>
                  <a:pt x="39686" y="1251381"/>
                </a:lnTo>
                <a:close/>
                <a:moveTo>
                  <a:pt x="39686" y="1229156"/>
                </a:moveTo>
                <a:lnTo>
                  <a:pt x="36511" y="1229156"/>
                </a:lnTo>
                <a:lnTo>
                  <a:pt x="36511" y="1241856"/>
                </a:lnTo>
                <a:lnTo>
                  <a:pt x="39686" y="1241856"/>
                </a:lnTo>
                <a:lnTo>
                  <a:pt x="39686" y="1229156"/>
                </a:lnTo>
                <a:close/>
                <a:moveTo>
                  <a:pt x="39686" y="1216456"/>
                </a:moveTo>
                <a:lnTo>
                  <a:pt x="36511" y="1216456"/>
                </a:lnTo>
                <a:lnTo>
                  <a:pt x="36511" y="1219631"/>
                </a:lnTo>
                <a:lnTo>
                  <a:pt x="39686" y="1219631"/>
                </a:lnTo>
                <a:lnTo>
                  <a:pt x="39686" y="1216456"/>
                </a:lnTo>
                <a:close/>
                <a:moveTo>
                  <a:pt x="39686" y="1194231"/>
                </a:moveTo>
                <a:lnTo>
                  <a:pt x="36511" y="1194231"/>
                </a:lnTo>
                <a:lnTo>
                  <a:pt x="36511" y="1206931"/>
                </a:lnTo>
                <a:lnTo>
                  <a:pt x="39686" y="1206931"/>
                </a:lnTo>
                <a:lnTo>
                  <a:pt x="39686" y="1194231"/>
                </a:lnTo>
                <a:close/>
                <a:moveTo>
                  <a:pt x="39686" y="1181531"/>
                </a:moveTo>
                <a:lnTo>
                  <a:pt x="36511" y="1181531"/>
                </a:lnTo>
                <a:lnTo>
                  <a:pt x="36511" y="1184706"/>
                </a:lnTo>
                <a:lnTo>
                  <a:pt x="39686" y="1184706"/>
                </a:lnTo>
                <a:lnTo>
                  <a:pt x="39686" y="1181531"/>
                </a:lnTo>
                <a:close/>
                <a:moveTo>
                  <a:pt x="39686" y="1159306"/>
                </a:moveTo>
                <a:lnTo>
                  <a:pt x="36511" y="1159306"/>
                </a:lnTo>
                <a:lnTo>
                  <a:pt x="36511" y="1172006"/>
                </a:lnTo>
                <a:lnTo>
                  <a:pt x="39686" y="1172006"/>
                </a:lnTo>
                <a:lnTo>
                  <a:pt x="39686" y="1159306"/>
                </a:lnTo>
                <a:close/>
                <a:moveTo>
                  <a:pt x="39686" y="1146606"/>
                </a:moveTo>
                <a:lnTo>
                  <a:pt x="36511" y="1146606"/>
                </a:lnTo>
                <a:lnTo>
                  <a:pt x="36511" y="1149781"/>
                </a:lnTo>
                <a:lnTo>
                  <a:pt x="39686" y="1149781"/>
                </a:lnTo>
                <a:lnTo>
                  <a:pt x="39686" y="1146606"/>
                </a:lnTo>
                <a:close/>
                <a:moveTo>
                  <a:pt x="39686" y="1124381"/>
                </a:moveTo>
                <a:lnTo>
                  <a:pt x="36511" y="1124381"/>
                </a:lnTo>
                <a:lnTo>
                  <a:pt x="36511" y="1137081"/>
                </a:lnTo>
                <a:lnTo>
                  <a:pt x="39686" y="1137081"/>
                </a:lnTo>
                <a:lnTo>
                  <a:pt x="39686" y="1124381"/>
                </a:lnTo>
                <a:close/>
                <a:moveTo>
                  <a:pt x="39686" y="1111681"/>
                </a:moveTo>
                <a:lnTo>
                  <a:pt x="36511" y="1111681"/>
                </a:lnTo>
                <a:lnTo>
                  <a:pt x="36511" y="1114856"/>
                </a:lnTo>
                <a:lnTo>
                  <a:pt x="39686" y="1114856"/>
                </a:lnTo>
                <a:lnTo>
                  <a:pt x="39686" y="1111681"/>
                </a:lnTo>
                <a:close/>
                <a:moveTo>
                  <a:pt x="39687" y="1089456"/>
                </a:moveTo>
                <a:lnTo>
                  <a:pt x="36512" y="1089456"/>
                </a:lnTo>
                <a:lnTo>
                  <a:pt x="36512" y="1102156"/>
                </a:lnTo>
                <a:lnTo>
                  <a:pt x="39687" y="1102156"/>
                </a:lnTo>
                <a:lnTo>
                  <a:pt x="39687" y="1089456"/>
                </a:lnTo>
                <a:close/>
                <a:moveTo>
                  <a:pt x="39687" y="1076756"/>
                </a:moveTo>
                <a:lnTo>
                  <a:pt x="36512" y="1076756"/>
                </a:lnTo>
                <a:lnTo>
                  <a:pt x="36512" y="1079931"/>
                </a:lnTo>
                <a:lnTo>
                  <a:pt x="39687" y="1079931"/>
                </a:lnTo>
                <a:lnTo>
                  <a:pt x="39687" y="1076756"/>
                </a:lnTo>
                <a:close/>
                <a:moveTo>
                  <a:pt x="39687" y="1054531"/>
                </a:moveTo>
                <a:lnTo>
                  <a:pt x="36512" y="1054531"/>
                </a:lnTo>
                <a:lnTo>
                  <a:pt x="36512" y="1067231"/>
                </a:lnTo>
                <a:lnTo>
                  <a:pt x="39687" y="1067231"/>
                </a:lnTo>
                <a:lnTo>
                  <a:pt x="39687" y="1054531"/>
                </a:lnTo>
                <a:close/>
                <a:moveTo>
                  <a:pt x="39687" y="1041831"/>
                </a:moveTo>
                <a:lnTo>
                  <a:pt x="36512" y="1041831"/>
                </a:lnTo>
                <a:lnTo>
                  <a:pt x="36512" y="1045006"/>
                </a:lnTo>
                <a:lnTo>
                  <a:pt x="39687" y="1045006"/>
                </a:lnTo>
                <a:lnTo>
                  <a:pt x="39687" y="1041831"/>
                </a:lnTo>
                <a:close/>
                <a:moveTo>
                  <a:pt x="39687" y="1019606"/>
                </a:moveTo>
                <a:lnTo>
                  <a:pt x="36512" y="1019606"/>
                </a:lnTo>
                <a:lnTo>
                  <a:pt x="36512" y="1032306"/>
                </a:lnTo>
                <a:lnTo>
                  <a:pt x="39687" y="1032306"/>
                </a:lnTo>
                <a:lnTo>
                  <a:pt x="39687" y="1019606"/>
                </a:lnTo>
                <a:close/>
                <a:moveTo>
                  <a:pt x="39687" y="1006906"/>
                </a:moveTo>
                <a:lnTo>
                  <a:pt x="36512" y="1006906"/>
                </a:lnTo>
                <a:lnTo>
                  <a:pt x="36512" y="1010081"/>
                </a:lnTo>
                <a:lnTo>
                  <a:pt x="39687" y="1010081"/>
                </a:lnTo>
                <a:lnTo>
                  <a:pt x="39687" y="1006906"/>
                </a:lnTo>
                <a:close/>
                <a:moveTo>
                  <a:pt x="39687" y="984681"/>
                </a:moveTo>
                <a:lnTo>
                  <a:pt x="36512" y="984681"/>
                </a:lnTo>
                <a:lnTo>
                  <a:pt x="36512" y="997381"/>
                </a:lnTo>
                <a:lnTo>
                  <a:pt x="39687" y="997381"/>
                </a:lnTo>
                <a:lnTo>
                  <a:pt x="39687" y="984681"/>
                </a:lnTo>
                <a:close/>
                <a:moveTo>
                  <a:pt x="39687" y="971981"/>
                </a:moveTo>
                <a:lnTo>
                  <a:pt x="36512" y="971981"/>
                </a:lnTo>
                <a:lnTo>
                  <a:pt x="36512" y="975156"/>
                </a:lnTo>
                <a:lnTo>
                  <a:pt x="39687" y="975156"/>
                </a:lnTo>
                <a:lnTo>
                  <a:pt x="39687" y="971981"/>
                </a:lnTo>
                <a:close/>
                <a:moveTo>
                  <a:pt x="39687" y="949756"/>
                </a:moveTo>
                <a:lnTo>
                  <a:pt x="36512" y="949756"/>
                </a:lnTo>
                <a:lnTo>
                  <a:pt x="36512" y="962456"/>
                </a:lnTo>
                <a:lnTo>
                  <a:pt x="39687" y="962456"/>
                </a:lnTo>
                <a:lnTo>
                  <a:pt x="39687" y="949756"/>
                </a:lnTo>
                <a:close/>
                <a:moveTo>
                  <a:pt x="39687" y="937056"/>
                </a:moveTo>
                <a:lnTo>
                  <a:pt x="36512" y="937056"/>
                </a:lnTo>
                <a:lnTo>
                  <a:pt x="36512" y="940231"/>
                </a:lnTo>
                <a:lnTo>
                  <a:pt x="39687" y="940231"/>
                </a:lnTo>
                <a:lnTo>
                  <a:pt x="39687" y="937056"/>
                </a:lnTo>
                <a:close/>
                <a:moveTo>
                  <a:pt x="39687" y="914831"/>
                </a:moveTo>
                <a:lnTo>
                  <a:pt x="36512" y="914831"/>
                </a:lnTo>
                <a:lnTo>
                  <a:pt x="36512" y="927531"/>
                </a:lnTo>
                <a:lnTo>
                  <a:pt x="39687" y="927531"/>
                </a:lnTo>
                <a:lnTo>
                  <a:pt x="39687" y="914831"/>
                </a:lnTo>
                <a:close/>
                <a:moveTo>
                  <a:pt x="39687" y="902131"/>
                </a:moveTo>
                <a:lnTo>
                  <a:pt x="36512" y="902131"/>
                </a:lnTo>
                <a:lnTo>
                  <a:pt x="36512" y="905306"/>
                </a:lnTo>
                <a:lnTo>
                  <a:pt x="39687" y="905306"/>
                </a:lnTo>
                <a:lnTo>
                  <a:pt x="39687" y="902131"/>
                </a:lnTo>
                <a:close/>
                <a:moveTo>
                  <a:pt x="39687" y="879906"/>
                </a:moveTo>
                <a:lnTo>
                  <a:pt x="36512" y="879906"/>
                </a:lnTo>
                <a:lnTo>
                  <a:pt x="36512" y="892606"/>
                </a:lnTo>
                <a:lnTo>
                  <a:pt x="39687" y="892606"/>
                </a:lnTo>
                <a:lnTo>
                  <a:pt x="39687" y="879906"/>
                </a:lnTo>
                <a:close/>
                <a:moveTo>
                  <a:pt x="39687" y="867206"/>
                </a:moveTo>
                <a:lnTo>
                  <a:pt x="36512" y="867206"/>
                </a:lnTo>
                <a:lnTo>
                  <a:pt x="36512" y="870381"/>
                </a:lnTo>
                <a:lnTo>
                  <a:pt x="39687" y="870381"/>
                </a:lnTo>
                <a:lnTo>
                  <a:pt x="39687" y="867206"/>
                </a:lnTo>
                <a:close/>
                <a:moveTo>
                  <a:pt x="39687" y="844981"/>
                </a:moveTo>
                <a:lnTo>
                  <a:pt x="36512" y="844981"/>
                </a:lnTo>
                <a:lnTo>
                  <a:pt x="36512" y="857681"/>
                </a:lnTo>
                <a:lnTo>
                  <a:pt x="39687" y="857681"/>
                </a:lnTo>
                <a:lnTo>
                  <a:pt x="39687" y="844981"/>
                </a:lnTo>
                <a:close/>
                <a:moveTo>
                  <a:pt x="39687" y="832281"/>
                </a:moveTo>
                <a:lnTo>
                  <a:pt x="36512" y="832281"/>
                </a:lnTo>
                <a:lnTo>
                  <a:pt x="36512" y="835456"/>
                </a:lnTo>
                <a:lnTo>
                  <a:pt x="39687" y="835456"/>
                </a:lnTo>
                <a:lnTo>
                  <a:pt x="39687" y="832281"/>
                </a:lnTo>
                <a:close/>
                <a:moveTo>
                  <a:pt x="39687" y="810056"/>
                </a:moveTo>
                <a:lnTo>
                  <a:pt x="36512" y="810056"/>
                </a:lnTo>
                <a:lnTo>
                  <a:pt x="36512" y="822756"/>
                </a:lnTo>
                <a:lnTo>
                  <a:pt x="39687" y="822756"/>
                </a:lnTo>
                <a:lnTo>
                  <a:pt x="39687" y="810056"/>
                </a:lnTo>
                <a:close/>
                <a:moveTo>
                  <a:pt x="39687" y="797356"/>
                </a:moveTo>
                <a:lnTo>
                  <a:pt x="36512" y="797356"/>
                </a:lnTo>
                <a:lnTo>
                  <a:pt x="36512" y="800531"/>
                </a:lnTo>
                <a:lnTo>
                  <a:pt x="39687" y="800531"/>
                </a:lnTo>
                <a:lnTo>
                  <a:pt x="39687" y="797356"/>
                </a:lnTo>
                <a:close/>
                <a:moveTo>
                  <a:pt x="39687" y="775131"/>
                </a:moveTo>
                <a:lnTo>
                  <a:pt x="36512" y="775131"/>
                </a:lnTo>
                <a:lnTo>
                  <a:pt x="36512" y="787831"/>
                </a:lnTo>
                <a:lnTo>
                  <a:pt x="39687" y="787831"/>
                </a:lnTo>
                <a:lnTo>
                  <a:pt x="39687" y="775131"/>
                </a:lnTo>
                <a:close/>
                <a:moveTo>
                  <a:pt x="39687" y="762431"/>
                </a:moveTo>
                <a:lnTo>
                  <a:pt x="36512" y="762431"/>
                </a:lnTo>
                <a:lnTo>
                  <a:pt x="36512" y="765606"/>
                </a:lnTo>
                <a:lnTo>
                  <a:pt x="39687" y="765606"/>
                </a:lnTo>
                <a:lnTo>
                  <a:pt x="39687" y="762431"/>
                </a:lnTo>
                <a:close/>
                <a:moveTo>
                  <a:pt x="39687" y="740206"/>
                </a:moveTo>
                <a:lnTo>
                  <a:pt x="36512" y="740206"/>
                </a:lnTo>
                <a:lnTo>
                  <a:pt x="36512" y="752906"/>
                </a:lnTo>
                <a:lnTo>
                  <a:pt x="39687" y="752906"/>
                </a:lnTo>
                <a:lnTo>
                  <a:pt x="39687" y="740206"/>
                </a:lnTo>
                <a:close/>
                <a:moveTo>
                  <a:pt x="39687" y="727506"/>
                </a:moveTo>
                <a:lnTo>
                  <a:pt x="36512" y="727506"/>
                </a:lnTo>
                <a:lnTo>
                  <a:pt x="36512" y="730681"/>
                </a:lnTo>
                <a:lnTo>
                  <a:pt x="39687" y="730681"/>
                </a:lnTo>
                <a:lnTo>
                  <a:pt x="39687" y="727506"/>
                </a:lnTo>
                <a:close/>
                <a:moveTo>
                  <a:pt x="39687" y="705281"/>
                </a:moveTo>
                <a:lnTo>
                  <a:pt x="36512" y="705281"/>
                </a:lnTo>
                <a:lnTo>
                  <a:pt x="36512" y="717981"/>
                </a:lnTo>
                <a:lnTo>
                  <a:pt x="39687" y="717981"/>
                </a:lnTo>
                <a:lnTo>
                  <a:pt x="39687" y="705281"/>
                </a:lnTo>
                <a:close/>
                <a:moveTo>
                  <a:pt x="39687" y="692581"/>
                </a:moveTo>
                <a:lnTo>
                  <a:pt x="36512" y="692581"/>
                </a:lnTo>
                <a:lnTo>
                  <a:pt x="36512" y="695756"/>
                </a:lnTo>
                <a:lnTo>
                  <a:pt x="39687" y="695756"/>
                </a:lnTo>
                <a:lnTo>
                  <a:pt x="39687" y="692581"/>
                </a:lnTo>
                <a:close/>
                <a:moveTo>
                  <a:pt x="39687" y="670356"/>
                </a:moveTo>
                <a:lnTo>
                  <a:pt x="36512" y="670356"/>
                </a:lnTo>
                <a:lnTo>
                  <a:pt x="36512" y="683056"/>
                </a:lnTo>
                <a:lnTo>
                  <a:pt x="39687" y="683056"/>
                </a:lnTo>
                <a:lnTo>
                  <a:pt x="39687" y="670356"/>
                </a:lnTo>
                <a:close/>
                <a:moveTo>
                  <a:pt x="39687" y="657656"/>
                </a:moveTo>
                <a:lnTo>
                  <a:pt x="36512" y="657656"/>
                </a:lnTo>
                <a:lnTo>
                  <a:pt x="36512" y="660831"/>
                </a:lnTo>
                <a:lnTo>
                  <a:pt x="39687" y="660831"/>
                </a:lnTo>
                <a:lnTo>
                  <a:pt x="39687" y="657656"/>
                </a:lnTo>
                <a:close/>
                <a:moveTo>
                  <a:pt x="39687" y="635431"/>
                </a:moveTo>
                <a:lnTo>
                  <a:pt x="36512" y="635431"/>
                </a:lnTo>
                <a:lnTo>
                  <a:pt x="36512" y="648131"/>
                </a:lnTo>
                <a:lnTo>
                  <a:pt x="39687" y="648131"/>
                </a:lnTo>
                <a:lnTo>
                  <a:pt x="39687" y="635431"/>
                </a:lnTo>
                <a:close/>
                <a:moveTo>
                  <a:pt x="39687" y="622731"/>
                </a:moveTo>
                <a:lnTo>
                  <a:pt x="36512" y="622731"/>
                </a:lnTo>
                <a:lnTo>
                  <a:pt x="36512" y="625906"/>
                </a:lnTo>
                <a:lnTo>
                  <a:pt x="39687" y="625906"/>
                </a:lnTo>
                <a:lnTo>
                  <a:pt x="39687" y="622731"/>
                </a:lnTo>
                <a:close/>
                <a:moveTo>
                  <a:pt x="39687" y="600506"/>
                </a:moveTo>
                <a:lnTo>
                  <a:pt x="36512" y="600506"/>
                </a:lnTo>
                <a:lnTo>
                  <a:pt x="36512" y="613206"/>
                </a:lnTo>
                <a:lnTo>
                  <a:pt x="39687" y="613206"/>
                </a:lnTo>
                <a:lnTo>
                  <a:pt x="39687" y="600506"/>
                </a:lnTo>
                <a:close/>
                <a:moveTo>
                  <a:pt x="39687" y="587806"/>
                </a:moveTo>
                <a:lnTo>
                  <a:pt x="36512" y="587806"/>
                </a:lnTo>
                <a:lnTo>
                  <a:pt x="36512" y="590981"/>
                </a:lnTo>
                <a:lnTo>
                  <a:pt x="39687" y="590981"/>
                </a:lnTo>
                <a:lnTo>
                  <a:pt x="39687" y="587806"/>
                </a:lnTo>
                <a:close/>
                <a:moveTo>
                  <a:pt x="39687" y="565581"/>
                </a:moveTo>
                <a:lnTo>
                  <a:pt x="36512" y="565581"/>
                </a:lnTo>
                <a:lnTo>
                  <a:pt x="36512" y="578281"/>
                </a:lnTo>
                <a:lnTo>
                  <a:pt x="39687" y="578281"/>
                </a:lnTo>
                <a:lnTo>
                  <a:pt x="39687" y="565581"/>
                </a:lnTo>
                <a:close/>
                <a:moveTo>
                  <a:pt x="39687" y="552881"/>
                </a:moveTo>
                <a:lnTo>
                  <a:pt x="36512" y="552881"/>
                </a:lnTo>
                <a:lnTo>
                  <a:pt x="36512" y="556056"/>
                </a:lnTo>
                <a:lnTo>
                  <a:pt x="39687" y="556056"/>
                </a:lnTo>
                <a:lnTo>
                  <a:pt x="39687" y="552881"/>
                </a:lnTo>
                <a:close/>
                <a:moveTo>
                  <a:pt x="39687" y="530656"/>
                </a:moveTo>
                <a:lnTo>
                  <a:pt x="36512" y="530656"/>
                </a:lnTo>
                <a:lnTo>
                  <a:pt x="36512" y="543356"/>
                </a:lnTo>
                <a:lnTo>
                  <a:pt x="39687" y="543356"/>
                </a:lnTo>
                <a:lnTo>
                  <a:pt x="39687" y="530656"/>
                </a:lnTo>
                <a:close/>
                <a:moveTo>
                  <a:pt x="39687" y="517956"/>
                </a:moveTo>
                <a:lnTo>
                  <a:pt x="36512" y="517956"/>
                </a:lnTo>
                <a:lnTo>
                  <a:pt x="36512" y="521131"/>
                </a:lnTo>
                <a:lnTo>
                  <a:pt x="39687" y="521131"/>
                </a:lnTo>
                <a:lnTo>
                  <a:pt x="39687" y="517956"/>
                </a:lnTo>
                <a:close/>
                <a:moveTo>
                  <a:pt x="39687" y="495731"/>
                </a:moveTo>
                <a:lnTo>
                  <a:pt x="36512" y="495731"/>
                </a:lnTo>
                <a:lnTo>
                  <a:pt x="36512" y="508431"/>
                </a:lnTo>
                <a:lnTo>
                  <a:pt x="39687" y="508431"/>
                </a:lnTo>
                <a:lnTo>
                  <a:pt x="39687" y="495731"/>
                </a:lnTo>
                <a:close/>
                <a:moveTo>
                  <a:pt x="39687" y="483031"/>
                </a:moveTo>
                <a:lnTo>
                  <a:pt x="36512" y="483031"/>
                </a:lnTo>
                <a:lnTo>
                  <a:pt x="36512" y="486206"/>
                </a:lnTo>
                <a:lnTo>
                  <a:pt x="39687" y="486206"/>
                </a:lnTo>
                <a:lnTo>
                  <a:pt x="39687" y="483031"/>
                </a:lnTo>
                <a:close/>
                <a:moveTo>
                  <a:pt x="39687" y="460806"/>
                </a:moveTo>
                <a:lnTo>
                  <a:pt x="36512" y="460806"/>
                </a:lnTo>
                <a:lnTo>
                  <a:pt x="36512" y="473506"/>
                </a:lnTo>
                <a:lnTo>
                  <a:pt x="39687" y="473506"/>
                </a:lnTo>
                <a:lnTo>
                  <a:pt x="39687" y="460806"/>
                </a:lnTo>
                <a:close/>
                <a:moveTo>
                  <a:pt x="39687" y="448106"/>
                </a:moveTo>
                <a:lnTo>
                  <a:pt x="36512" y="448106"/>
                </a:lnTo>
                <a:lnTo>
                  <a:pt x="36512" y="451281"/>
                </a:lnTo>
                <a:lnTo>
                  <a:pt x="39687" y="451281"/>
                </a:lnTo>
                <a:lnTo>
                  <a:pt x="39687" y="448106"/>
                </a:lnTo>
                <a:close/>
                <a:moveTo>
                  <a:pt x="39687" y="425881"/>
                </a:moveTo>
                <a:lnTo>
                  <a:pt x="36512" y="425881"/>
                </a:lnTo>
                <a:lnTo>
                  <a:pt x="36512" y="438581"/>
                </a:lnTo>
                <a:lnTo>
                  <a:pt x="39687" y="438581"/>
                </a:lnTo>
                <a:lnTo>
                  <a:pt x="39687" y="425881"/>
                </a:lnTo>
                <a:close/>
                <a:moveTo>
                  <a:pt x="39687" y="413181"/>
                </a:moveTo>
                <a:lnTo>
                  <a:pt x="36512" y="413181"/>
                </a:lnTo>
                <a:lnTo>
                  <a:pt x="36512" y="416356"/>
                </a:lnTo>
                <a:lnTo>
                  <a:pt x="39687" y="416356"/>
                </a:lnTo>
                <a:lnTo>
                  <a:pt x="39687" y="413181"/>
                </a:lnTo>
                <a:close/>
                <a:moveTo>
                  <a:pt x="39687" y="390956"/>
                </a:moveTo>
                <a:lnTo>
                  <a:pt x="36512" y="390956"/>
                </a:lnTo>
                <a:lnTo>
                  <a:pt x="36512" y="403656"/>
                </a:lnTo>
                <a:lnTo>
                  <a:pt x="39687" y="403656"/>
                </a:lnTo>
                <a:lnTo>
                  <a:pt x="39687" y="390956"/>
                </a:lnTo>
                <a:close/>
                <a:moveTo>
                  <a:pt x="39687" y="378256"/>
                </a:moveTo>
                <a:lnTo>
                  <a:pt x="36512" y="378256"/>
                </a:lnTo>
                <a:lnTo>
                  <a:pt x="36512" y="381431"/>
                </a:lnTo>
                <a:lnTo>
                  <a:pt x="39687" y="381431"/>
                </a:lnTo>
                <a:lnTo>
                  <a:pt x="39687" y="378256"/>
                </a:lnTo>
                <a:close/>
                <a:moveTo>
                  <a:pt x="39687" y="356031"/>
                </a:moveTo>
                <a:lnTo>
                  <a:pt x="36512" y="356031"/>
                </a:lnTo>
                <a:lnTo>
                  <a:pt x="36512" y="368731"/>
                </a:lnTo>
                <a:lnTo>
                  <a:pt x="39687" y="368731"/>
                </a:lnTo>
                <a:lnTo>
                  <a:pt x="39687" y="356031"/>
                </a:lnTo>
                <a:close/>
                <a:moveTo>
                  <a:pt x="39687" y="343331"/>
                </a:moveTo>
                <a:lnTo>
                  <a:pt x="36512" y="343331"/>
                </a:lnTo>
                <a:lnTo>
                  <a:pt x="36512" y="346506"/>
                </a:lnTo>
                <a:lnTo>
                  <a:pt x="39687" y="346506"/>
                </a:lnTo>
                <a:lnTo>
                  <a:pt x="39687" y="343331"/>
                </a:lnTo>
                <a:close/>
                <a:moveTo>
                  <a:pt x="39687" y="321106"/>
                </a:moveTo>
                <a:lnTo>
                  <a:pt x="36512" y="321106"/>
                </a:lnTo>
                <a:lnTo>
                  <a:pt x="36512" y="333806"/>
                </a:lnTo>
                <a:lnTo>
                  <a:pt x="39687" y="333806"/>
                </a:lnTo>
                <a:lnTo>
                  <a:pt x="39687" y="321106"/>
                </a:lnTo>
                <a:close/>
                <a:moveTo>
                  <a:pt x="39687" y="308406"/>
                </a:moveTo>
                <a:lnTo>
                  <a:pt x="36512" y="308406"/>
                </a:lnTo>
                <a:lnTo>
                  <a:pt x="36512" y="311581"/>
                </a:lnTo>
                <a:lnTo>
                  <a:pt x="39687" y="311581"/>
                </a:lnTo>
                <a:lnTo>
                  <a:pt x="39687" y="308406"/>
                </a:lnTo>
                <a:close/>
                <a:moveTo>
                  <a:pt x="39687" y="286181"/>
                </a:moveTo>
                <a:lnTo>
                  <a:pt x="36512" y="286181"/>
                </a:lnTo>
                <a:lnTo>
                  <a:pt x="36512" y="298881"/>
                </a:lnTo>
                <a:lnTo>
                  <a:pt x="39687" y="298881"/>
                </a:lnTo>
                <a:lnTo>
                  <a:pt x="39687" y="286181"/>
                </a:lnTo>
                <a:close/>
                <a:moveTo>
                  <a:pt x="39687" y="273481"/>
                </a:moveTo>
                <a:lnTo>
                  <a:pt x="36512" y="273481"/>
                </a:lnTo>
                <a:lnTo>
                  <a:pt x="36512" y="276656"/>
                </a:lnTo>
                <a:lnTo>
                  <a:pt x="39687" y="276656"/>
                </a:lnTo>
                <a:lnTo>
                  <a:pt x="39687" y="273481"/>
                </a:lnTo>
                <a:close/>
                <a:moveTo>
                  <a:pt x="39687" y="251256"/>
                </a:moveTo>
                <a:lnTo>
                  <a:pt x="36512" y="251256"/>
                </a:lnTo>
                <a:lnTo>
                  <a:pt x="36512" y="263956"/>
                </a:lnTo>
                <a:lnTo>
                  <a:pt x="39687" y="263956"/>
                </a:lnTo>
                <a:lnTo>
                  <a:pt x="39687" y="251256"/>
                </a:lnTo>
                <a:close/>
                <a:moveTo>
                  <a:pt x="39687" y="238556"/>
                </a:moveTo>
                <a:lnTo>
                  <a:pt x="36512" y="238556"/>
                </a:lnTo>
                <a:lnTo>
                  <a:pt x="36512" y="241731"/>
                </a:lnTo>
                <a:lnTo>
                  <a:pt x="39687" y="241731"/>
                </a:lnTo>
                <a:lnTo>
                  <a:pt x="39687" y="238556"/>
                </a:lnTo>
                <a:close/>
                <a:moveTo>
                  <a:pt x="39687" y="216331"/>
                </a:moveTo>
                <a:lnTo>
                  <a:pt x="36512" y="216331"/>
                </a:lnTo>
                <a:lnTo>
                  <a:pt x="36512" y="229031"/>
                </a:lnTo>
                <a:lnTo>
                  <a:pt x="39687" y="229031"/>
                </a:lnTo>
                <a:lnTo>
                  <a:pt x="39687" y="216331"/>
                </a:lnTo>
                <a:close/>
                <a:moveTo>
                  <a:pt x="39687" y="203631"/>
                </a:moveTo>
                <a:lnTo>
                  <a:pt x="36512" y="203631"/>
                </a:lnTo>
                <a:lnTo>
                  <a:pt x="36512" y="206806"/>
                </a:lnTo>
                <a:lnTo>
                  <a:pt x="39687" y="206806"/>
                </a:lnTo>
                <a:lnTo>
                  <a:pt x="39687" y="203631"/>
                </a:lnTo>
                <a:close/>
                <a:moveTo>
                  <a:pt x="39687" y="181406"/>
                </a:moveTo>
                <a:lnTo>
                  <a:pt x="36512" y="181406"/>
                </a:lnTo>
                <a:lnTo>
                  <a:pt x="36512" y="194106"/>
                </a:lnTo>
                <a:lnTo>
                  <a:pt x="39687" y="194106"/>
                </a:lnTo>
                <a:lnTo>
                  <a:pt x="39687" y="181406"/>
                </a:lnTo>
                <a:close/>
                <a:moveTo>
                  <a:pt x="39687" y="168706"/>
                </a:moveTo>
                <a:lnTo>
                  <a:pt x="36512" y="168706"/>
                </a:lnTo>
                <a:lnTo>
                  <a:pt x="36512" y="171881"/>
                </a:lnTo>
                <a:lnTo>
                  <a:pt x="39687" y="171881"/>
                </a:lnTo>
                <a:lnTo>
                  <a:pt x="39687" y="168706"/>
                </a:lnTo>
                <a:close/>
                <a:moveTo>
                  <a:pt x="39687" y="146481"/>
                </a:moveTo>
                <a:lnTo>
                  <a:pt x="36512" y="146481"/>
                </a:lnTo>
                <a:lnTo>
                  <a:pt x="36512" y="159181"/>
                </a:lnTo>
                <a:lnTo>
                  <a:pt x="39687" y="159181"/>
                </a:lnTo>
                <a:lnTo>
                  <a:pt x="39687" y="146481"/>
                </a:lnTo>
                <a:close/>
                <a:moveTo>
                  <a:pt x="39687" y="133781"/>
                </a:moveTo>
                <a:lnTo>
                  <a:pt x="36512" y="133781"/>
                </a:lnTo>
                <a:lnTo>
                  <a:pt x="36512" y="136956"/>
                </a:lnTo>
                <a:lnTo>
                  <a:pt x="39687" y="136956"/>
                </a:lnTo>
                <a:lnTo>
                  <a:pt x="39687" y="133781"/>
                </a:lnTo>
                <a:close/>
                <a:moveTo>
                  <a:pt x="39687" y="111556"/>
                </a:moveTo>
                <a:lnTo>
                  <a:pt x="36512" y="111556"/>
                </a:lnTo>
                <a:lnTo>
                  <a:pt x="36512" y="124256"/>
                </a:lnTo>
                <a:lnTo>
                  <a:pt x="39687" y="124256"/>
                </a:lnTo>
                <a:lnTo>
                  <a:pt x="39687" y="111556"/>
                </a:lnTo>
                <a:close/>
                <a:moveTo>
                  <a:pt x="39687" y="98856"/>
                </a:moveTo>
                <a:lnTo>
                  <a:pt x="36512" y="98856"/>
                </a:lnTo>
                <a:lnTo>
                  <a:pt x="36512" y="102031"/>
                </a:lnTo>
                <a:lnTo>
                  <a:pt x="39687" y="102031"/>
                </a:lnTo>
                <a:lnTo>
                  <a:pt x="39687" y="98856"/>
                </a:lnTo>
                <a:close/>
                <a:moveTo>
                  <a:pt x="39687" y="76631"/>
                </a:moveTo>
                <a:lnTo>
                  <a:pt x="36512" y="76631"/>
                </a:lnTo>
                <a:lnTo>
                  <a:pt x="36512" y="89331"/>
                </a:lnTo>
                <a:lnTo>
                  <a:pt x="39687" y="89331"/>
                </a:lnTo>
                <a:lnTo>
                  <a:pt x="39687" y="76631"/>
                </a:lnTo>
                <a:close/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71653" y="67106"/>
                </a:lnTo>
                <a:lnTo>
                  <a:pt x="36512" y="67106"/>
                </a:lnTo>
                <a:lnTo>
                  <a:pt x="36512" y="63931"/>
                </a:lnTo>
                <a:lnTo>
                  <a:pt x="70065" y="63931"/>
                </a:lnTo>
                <a:lnTo>
                  <a:pt x="38100" y="0"/>
                </a:lnTo>
                <a:close/>
                <a:moveTo>
                  <a:pt x="39687" y="63931"/>
                </a:moveTo>
                <a:lnTo>
                  <a:pt x="36512" y="63931"/>
                </a:lnTo>
                <a:lnTo>
                  <a:pt x="36512" y="67106"/>
                </a:lnTo>
                <a:lnTo>
                  <a:pt x="39687" y="67106"/>
                </a:lnTo>
                <a:lnTo>
                  <a:pt x="39687" y="63931"/>
                </a:lnTo>
                <a:close/>
                <a:moveTo>
                  <a:pt x="70065" y="63931"/>
                </a:moveTo>
                <a:lnTo>
                  <a:pt x="39687" y="63931"/>
                </a:lnTo>
                <a:lnTo>
                  <a:pt x="39687" y="67106"/>
                </a:lnTo>
                <a:lnTo>
                  <a:pt x="71653" y="67106"/>
                </a:lnTo>
                <a:lnTo>
                  <a:pt x="70065" y="6393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92"/>
          <p:cNvSpPr/>
          <p:nvPr/>
        </p:nvSpPr>
        <p:spPr>
          <a:xfrm>
            <a:off x="4350960" y="2393280"/>
            <a:ext cx="887040" cy="676440"/>
          </a:xfrm>
          <a:custGeom>
            <a:avLst/>
            <a:gdLst/>
            <a:ahLst/>
            <a:rect l="l" t="t" r="r" b="b"/>
            <a:pathLst>
              <a:path w="889635" h="678814">
                <a:moveTo>
                  <a:pt x="0" y="0"/>
                </a:moveTo>
                <a:lnTo>
                  <a:pt x="889200" y="0"/>
                </a:lnTo>
                <a:lnTo>
                  <a:pt x="889200" y="551417"/>
                </a:lnTo>
                <a:lnTo>
                  <a:pt x="831245" y="552668"/>
                </a:lnTo>
                <a:lnTo>
                  <a:pt x="778300" y="556220"/>
                </a:lnTo>
                <a:lnTo>
                  <a:pt x="729865" y="561769"/>
                </a:lnTo>
                <a:lnTo>
                  <a:pt x="685438" y="569010"/>
                </a:lnTo>
                <a:lnTo>
                  <a:pt x="644519" y="577639"/>
                </a:lnTo>
                <a:lnTo>
                  <a:pt x="606606" y="587353"/>
                </a:lnTo>
                <a:lnTo>
                  <a:pt x="537795" y="608817"/>
                </a:lnTo>
                <a:lnTo>
                  <a:pt x="474997" y="630970"/>
                </a:lnTo>
                <a:lnTo>
                  <a:pt x="444600" y="641545"/>
                </a:lnTo>
                <a:lnTo>
                  <a:pt x="383304" y="660170"/>
                </a:lnTo>
                <a:lnTo>
                  <a:pt x="318000" y="673404"/>
                </a:lnTo>
                <a:lnTo>
                  <a:pt x="244680" y="678813"/>
                </a:lnTo>
                <a:lnTo>
                  <a:pt x="203761" y="677823"/>
                </a:lnTo>
                <a:lnTo>
                  <a:pt x="159334" y="673965"/>
                </a:lnTo>
                <a:lnTo>
                  <a:pt x="110899" y="666935"/>
                </a:lnTo>
                <a:lnTo>
                  <a:pt x="57954" y="656428"/>
                </a:lnTo>
                <a:lnTo>
                  <a:pt x="0" y="642142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93"/>
          <p:cNvSpPr/>
          <p:nvPr/>
        </p:nvSpPr>
        <p:spPr>
          <a:xfrm>
            <a:off x="4479840" y="2383200"/>
            <a:ext cx="62820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640" bIns="0">
            <a:spAutoFit/>
          </a:bodyPr>
          <a:p>
            <a:pPr marL="240120" indent="-225360">
              <a:lnSpc>
                <a:spcPts val="700"/>
              </a:lnSpc>
              <a:spcBef>
                <a:spcPts val="139"/>
              </a:spcBef>
            </a:pPr>
            <a:r>
              <a:rPr b="0" lang="fr-FR" sz="600" spc="-7" strike="noStrike">
                <a:solidFill>
                  <a:srgbClr val="000000"/>
                </a:solidFill>
                <a:latin typeface="Calibri"/>
                <a:ea typeface="DejaVu Sans"/>
              </a:rPr>
              <a:t>Repo infrastructure  code</a:t>
            </a:r>
            <a:endParaRPr b="0" lang="fr-FR" sz="600" spc="-1" strike="noStrike">
              <a:latin typeface="Arial"/>
            </a:endParaRPr>
          </a:p>
        </p:txBody>
      </p:sp>
      <p:sp>
        <p:nvSpPr>
          <p:cNvPr id="506" name="CustomShape 94"/>
          <p:cNvSpPr/>
          <p:nvPr/>
        </p:nvSpPr>
        <p:spPr>
          <a:xfrm>
            <a:off x="4404960" y="4073760"/>
            <a:ext cx="702360" cy="389160"/>
          </a:xfrm>
          <a:custGeom>
            <a:avLst/>
            <a:gdLst/>
            <a:ahLst/>
            <a:rect l="l" t="t" r="r" b="b"/>
            <a:pathLst>
              <a:path w="704850" h="391795">
                <a:moveTo>
                  <a:pt x="0" y="195897"/>
                </a:moveTo>
                <a:lnTo>
                  <a:pt x="352425" y="0"/>
                </a:lnTo>
                <a:lnTo>
                  <a:pt x="704850" y="195897"/>
                </a:lnTo>
                <a:lnTo>
                  <a:pt x="352425" y="391795"/>
                </a:lnTo>
                <a:lnTo>
                  <a:pt x="0" y="195897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95"/>
          <p:cNvSpPr/>
          <p:nvPr/>
        </p:nvSpPr>
        <p:spPr>
          <a:xfrm>
            <a:off x="4586760" y="4196520"/>
            <a:ext cx="353160" cy="10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600" spc="-1" strike="noStrike">
                <a:solidFill>
                  <a:srgbClr val="000000"/>
                </a:solidFill>
                <a:latin typeface="Calibri"/>
                <a:ea typeface="DejaVu Sans"/>
              </a:rPr>
              <a:t>Unit</a:t>
            </a:r>
            <a:r>
              <a:rPr b="0" lang="fr-FR" sz="600" spc="-2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600" spc="-1" strike="noStrike">
                <a:solidFill>
                  <a:srgbClr val="000000"/>
                </a:solidFill>
                <a:latin typeface="Calibri"/>
                <a:ea typeface="DejaVu Sans"/>
              </a:rPr>
              <a:t>Tests</a:t>
            </a:r>
            <a:endParaRPr b="0" lang="fr-FR" sz="600" spc="-1" strike="noStrike">
              <a:latin typeface="Arial"/>
            </a:endParaRPr>
          </a:p>
        </p:txBody>
      </p:sp>
      <p:sp>
        <p:nvSpPr>
          <p:cNvPr id="508" name="CustomShape 96"/>
          <p:cNvSpPr/>
          <p:nvPr/>
        </p:nvSpPr>
        <p:spPr>
          <a:xfrm>
            <a:off x="4722480" y="3143520"/>
            <a:ext cx="73800" cy="880920"/>
          </a:xfrm>
          <a:custGeom>
            <a:avLst/>
            <a:gdLst/>
            <a:ahLst/>
            <a:rect l="l" t="t" r="r" b="b"/>
            <a:pathLst>
              <a:path w="76200" h="883285">
                <a:moveTo>
                  <a:pt x="41273" y="876934"/>
                </a:moveTo>
                <a:lnTo>
                  <a:pt x="34923" y="876934"/>
                </a:lnTo>
                <a:lnTo>
                  <a:pt x="34923" y="883284"/>
                </a:lnTo>
                <a:lnTo>
                  <a:pt x="41273" y="883284"/>
                </a:lnTo>
                <a:lnTo>
                  <a:pt x="41273" y="876934"/>
                </a:lnTo>
                <a:close/>
                <a:moveTo>
                  <a:pt x="41273" y="864234"/>
                </a:moveTo>
                <a:lnTo>
                  <a:pt x="34923" y="864234"/>
                </a:lnTo>
                <a:lnTo>
                  <a:pt x="34923" y="870584"/>
                </a:lnTo>
                <a:lnTo>
                  <a:pt x="41273" y="870584"/>
                </a:lnTo>
                <a:lnTo>
                  <a:pt x="41273" y="864234"/>
                </a:lnTo>
                <a:close/>
                <a:moveTo>
                  <a:pt x="41273" y="851534"/>
                </a:moveTo>
                <a:lnTo>
                  <a:pt x="34923" y="851534"/>
                </a:lnTo>
                <a:lnTo>
                  <a:pt x="34923" y="857884"/>
                </a:lnTo>
                <a:lnTo>
                  <a:pt x="41273" y="857884"/>
                </a:lnTo>
                <a:lnTo>
                  <a:pt x="41273" y="851534"/>
                </a:lnTo>
                <a:close/>
                <a:moveTo>
                  <a:pt x="41273" y="838834"/>
                </a:moveTo>
                <a:lnTo>
                  <a:pt x="34923" y="838834"/>
                </a:lnTo>
                <a:lnTo>
                  <a:pt x="34923" y="845184"/>
                </a:lnTo>
                <a:lnTo>
                  <a:pt x="41273" y="845184"/>
                </a:lnTo>
                <a:lnTo>
                  <a:pt x="41273" y="838834"/>
                </a:lnTo>
                <a:close/>
                <a:moveTo>
                  <a:pt x="41273" y="826134"/>
                </a:moveTo>
                <a:lnTo>
                  <a:pt x="34923" y="826134"/>
                </a:lnTo>
                <a:lnTo>
                  <a:pt x="34923" y="832484"/>
                </a:lnTo>
                <a:lnTo>
                  <a:pt x="41273" y="832484"/>
                </a:lnTo>
                <a:lnTo>
                  <a:pt x="41273" y="826134"/>
                </a:lnTo>
                <a:close/>
                <a:moveTo>
                  <a:pt x="41273" y="813434"/>
                </a:moveTo>
                <a:lnTo>
                  <a:pt x="34923" y="813434"/>
                </a:lnTo>
                <a:lnTo>
                  <a:pt x="34923" y="819784"/>
                </a:lnTo>
                <a:lnTo>
                  <a:pt x="41273" y="819784"/>
                </a:lnTo>
                <a:lnTo>
                  <a:pt x="41273" y="813434"/>
                </a:lnTo>
                <a:close/>
                <a:moveTo>
                  <a:pt x="41273" y="800734"/>
                </a:moveTo>
                <a:lnTo>
                  <a:pt x="34923" y="800734"/>
                </a:lnTo>
                <a:lnTo>
                  <a:pt x="34923" y="807084"/>
                </a:lnTo>
                <a:lnTo>
                  <a:pt x="41273" y="807084"/>
                </a:lnTo>
                <a:lnTo>
                  <a:pt x="41273" y="800734"/>
                </a:lnTo>
                <a:close/>
                <a:moveTo>
                  <a:pt x="41273" y="788034"/>
                </a:moveTo>
                <a:lnTo>
                  <a:pt x="34923" y="788034"/>
                </a:lnTo>
                <a:lnTo>
                  <a:pt x="34923" y="794384"/>
                </a:lnTo>
                <a:lnTo>
                  <a:pt x="41273" y="794384"/>
                </a:lnTo>
                <a:lnTo>
                  <a:pt x="41273" y="788034"/>
                </a:lnTo>
                <a:close/>
                <a:moveTo>
                  <a:pt x="41273" y="775334"/>
                </a:moveTo>
                <a:lnTo>
                  <a:pt x="34923" y="775334"/>
                </a:lnTo>
                <a:lnTo>
                  <a:pt x="34923" y="781684"/>
                </a:lnTo>
                <a:lnTo>
                  <a:pt x="41273" y="781684"/>
                </a:lnTo>
                <a:lnTo>
                  <a:pt x="41273" y="775334"/>
                </a:lnTo>
                <a:close/>
                <a:moveTo>
                  <a:pt x="41273" y="762634"/>
                </a:moveTo>
                <a:lnTo>
                  <a:pt x="34923" y="762634"/>
                </a:lnTo>
                <a:lnTo>
                  <a:pt x="34923" y="768984"/>
                </a:lnTo>
                <a:lnTo>
                  <a:pt x="41273" y="768984"/>
                </a:lnTo>
                <a:lnTo>
                  <a:pt x="41273" y="762634"/>
                </a:lnTo>
                <a:close/>
                <a:moveTo>
                  <a:pt x="41273" y="749934"/>
                </a:moveTo>
                <a:lnTo>
                  <a:pt x="34923" y="749934"/>
                </a:lnTo>
                <a:lnTo>
                  <a:pt x="34923" y="756284"/>
                </a:lnTo>
                <a:lnTo>
                  <a:pt x="41273" y="756284"/>
                </a:lnTo>
                <a:lnTo>
                  <a:pt x="41273" y="749934"/>
                </a:lnTo>
                <a:close/>
                <a:moveTo>
                  <a:pt x="41273" y="737234"/>
                </a:moveTo>
                <a:lnTo>
                  <a:pt x="34923" y="737234"/>
                </a:lnTo>
                <a:lnTo>
                  <a:pt x="34923" y="743584"/>
                </a:lnTo>
                <a:lnTo>
                  <a:pt x="41273" y="743584"/>
                </a:lnTo>
                <a:lnTo>
                  <a:pt x="41273" y="737234"/>
                </a:lnTo>
                <a:close/>
                <a:moveTo>
                  <a:pt x="41273" y="724534"/>
                </a:moveTo>
                <a:lnTo>
                  <a:pt x="34923" y="724534"/>
                </a:lnTo>
                <a:lnTo>
                  <a:pt x="34923" y="730884"/>
                </a:lnTo>
                <a:lnTo>
                  <a:pt x="41273" y="730884"/>
                </a:lnTo>
                <a:lnTo>
                  <a:pt x="41273" y="724534"/>
                </a:lnTo>
                <a:close/>
                <a:moveTo>
                  <a:pt x="41273" y="711834"/>
                </a:moveTo>
                <a:lnTo>
                  <a:pt x="34923" y="711834"/>
                </a:lnTo>
                <a:lnTo>
                  <a:pt x="34923" y="718184"/>
                </a:lnTo>
                <a:lnTo>
                  <a:pt x="41273" y="718184"/>
                </a:lnTo>
                <a:lnTo>
                  <a:pt x="41273" y="711834"/>
                </a:lnTo>
                <a:close/>
                <a:moveTo>
                  <a:pt x="41273" y="699134"/>
                </a:moveTo>
                <a:lnTo>
                  <a:pt x="34923" y="699134"/>
                </a:lnTo>
                <a:lnTo>
                  <a:pt x="34923" y="705484"/>
                </a:lnTo>
                <a:lnTo>
                  <a:pt x="41273" y="705484"/>
                </a:lnTo>
                <a:lnTo>
                  <a:pt x="41273" y="699134"/>
                </a:lnTo>
                <a:close/>
                <a:moveTo>
                  <a:pt x="41273" y="686434"/>
                </a:moveTo>
                <a:lnTo>
                  <a:pt x="34923" y="686434"/>
                </a:lnTo>
                <a:lnTo>
                  <a:pt x="34923" y="692784"/>
                </a:lnTo>
                <a:lnTo>
                  <a:pt x="41273" y="692784"/>
                </a:lnTo>
                <a:lnTo>
                  <a:pt x="41273" y="686434"/>
                </a:lnTo>
                <a:close/>
                <a:moveTo>
                  <a:pt x="41273" y="673734"/>
                </a:moveTo>
                <a:lnTo>
                  <a:pt x="34923" y="673734"/>
                </a:lnTo>
                <a:lnTo>
                  <a:pt x="34923" y="680084"/>
                </a:lnTo>
                <a:lnTo>
                  <a:pt x="41273" y="680084"/>
                </a:lnTo>
                <a:lnTo>
                  <a:pt x="41273" y="673734"/>
                </a:lnTo>
                <a:close/>
                <a:moveTo>
                  <a:pt x="41273" y="661034"/>
                </a:moveTo>
                <a:lnTo>
                  <a:pt x="34923" y="661034"/>
                </a:lnTo>
                <a:lnTo>
                  <a:pt x="34923" y="667384"/>
                </a:lnTo>
                <a:lnTo>
                  <a:pt x="41273" y="667384"/>
                </a:lnTo>
                <a:lnTo>
                  <a:pt x="41273" y="661034"/>
                </a:lnTo>
                <a:close/>
                <a:moveTo>
                  <a:pt x="41273" y="648334"/>
                </a:moveTo>
                <a:lnTo>
                  <a:pt x="34923" y="648334"/>
                </a:lnTo>
                <a:lnTo>
                  <a:pt x="34923" y="654684"/>
                </a:lnTo>
                <a:lnTo>
                  <a:pt x="41273" y="654684"/>
                </a:lnTo>
                <a:lnTo>
                  <a:pt x="41273" y="648334"/>
                </a:lnTo>
                <a:close/>
                <a:moveTo>
                  <a:pt x="41273" y="635634"/>
                </a:moveTo>
                <a:lnTo>
                  <a:pt x="34923" y="635634"/>
                </a:lnTo>
                <a:lnTo>
                  <a:pt x="34923" y="641984"/>
                </a:lnTo>
                <a:lnTo>
                  <a:pt x="41273" y="641984"/>
                </a:lnTo>
                <a:lnTo>
                  <a:pt x="41273" y="635634"/>
                </a:lnTo>
                <a:close/>
                <a:moveTo>
                  <a:pt x="41273" y="622934"/>
                </a:moveTo>
                <a:lnTo>
                  <a:pt x="34923" y="622934"/>
                </a:lnTo>
                <a:lnTo>
                  <a:pt x="34923" y="629284"/>
                </a:lnTo>
                <a:lnTo>
                  <a:pt x="41273" y="629284"/>
                </a:lnTo>
                <a:lnTo>
                  <a:pt x="41273" y="622934"/>
                </a:lnTo>
                <a:close/>
                <a:moveTo>
                  <a:pt x="41273" y="610234"/>
                </a:moveTo>
                <a:lnTo>
                  <a:pt x="34923" y="610234"/>
                </a:lnTo>
                <a:lnTo>
                  <a:pt x="34923" y="616584"/>
                </a:lnTo>
                <a:lnTo>
                  <a:pt x="41273" y="616584"/>
                </a:lnTo>
                <a:lnTo>
                  <a:pt x="41273" y="610234"/>
                </a:lnTo>
                <a:close/>
                <a:moveTo>
                  <a:pt x="41273" y="597534"/>
                </a:moveTo>
                <a:lnTo>
                  <a:pt x="34923" y="597534"/>
                </a:lnTo>
                <a:lnTo>
                  <a:pt x="34923" y="603884"/>
                </a:lnTo>
                <a:lnTo>
                  <a:pt x="41273" y="603884"/>
                </a:lnTo>
                <a:lnTo>
                  <a:pt x="41273" y="597534"/>
                </a:lnTo>
                <a:close/>
                <a:moveTo>
                  <a:pt x="41273" y="584834"/>
                </a:moveTo>
                <a:lnTo>
                  <a:pt x="34923" y="584834"/>
                </a:lnTo>
                <a:lnTo>
                  <a:pt x="34923" y="591184"/>
                </a:lnTo>
                <a:lnTo>
                  <a:pt x="41273" y="591184"/>
                </a:lnTo>
                <a:lnTo>
                  <a:pt x="41273" y="584834"/>
                </a:lnTo>
                <a:close/>
                <a:moveTo>
                  <a:pt x="41273" y="572134"/>
                </a:moveTo>
                <a:lnTo>
                  <a:pt x="34923" y="572134"/>
                </a:lnTo>
                <a:lnTo>
                  <a:pt x="34923" y="578484"/>
                </a:lnTo>
                <a:lnTo>
                  <a:pt x="41273" y="578484"/>
                </a:lnTo>
                <a:lnTo>
                  <a:pt x="41273" y="572134"/>
                </a:lnTo>
                <a:close/>
                <a:moveTo>
                  <a:pt x="41273" y="559434"/>
                </a:moveTo>
                <a:lnTo>
                  <a:pt x="34923" y="559434"/>
                </a:lnTo>
                <a:lnTo>
                  <a:pt x="34923" y="565784"/>
                </a:lnTo>
                <a:lnTo>
                  <a:pt x="41273" y="565784"/>
                </a:lnTo>
                <a:lnTo>
                  <a:pt x="41273" y="559434"/>
                </a:lnTo>
                <a:close/>
                <a:moveTo>
                  <a:pt x="41273" y="546734"/>
                </a:moveTo>
                <a:lnTo>
                  <a:pt x="34923" y="546734"/>
                </a:lnTo>
                <a:lnTo>
                  <a:pt x="34923" y="553084"/>
                </a:lnTo>
                <a:lnTo>
                  <a:pt x="41273" y="553084"/>
                </a:lnTo>
                <a:lnTo>
                  <a:pt x="41273" y="546734"/>
                </a:lnTo>
                <a:close/>
                <a:moveTo>
                  <a:pt x="41273" y="534034"/>
                </a:moveTo>
                <a:lnTo>
                  <a:pt x="34923" y="534034"/>
                </a:lnTo>
                <a:lnTo>
                  <a:pt x="34923" y="540384"/>
                </a:lnTo>
                <a:lnTo>
                  <a:pt x="41273" y="540384"/>
                </a:lnTo>
                <a:lnTo>
                  <a:pt x="41273" y="534034"/>
                </a:lnTo>
                <a:close/>
                <a:moveTo>
                  <a:pt x="41273" y="521334"/>
                </a:moveTo>
                <a:lnTo>
                  <a:pt x="34923" y="521334"/>
                </a:lnTo>
                <a:lnTo>
                  <a:pt x="34923" y="527684"/>
                </a:lnTo>
                <a:lnTo>
                  <a:pt x="41273" y="527684"/>
                </a:lnTo>
                <a:lnTo>
                  <a:pt x="41273" y="521334"/>
                </a:lnTo>
                <a:close/>
                <a:moveTo>
                  <a:pt x="41273" y="508634"/>
                </a:moveTo>
                <a:lnTo>
                  <a:pt x="34923" y="508634"/>
                </a:lnTo>
                <a:lnTo>
                  <a:pt x="34923" y="514984"/>
                </a:lnTo>
                <a:lnTo>
                  <a:pt x="41273" y="514984"/>
                </a:lnTo>
                <a:lnTo>
                  <a:pt x="41273" y="508634"/>
                </a:lnTo>
                <a:close/>
                <a:moveTo>
                  <a:pt x="41273" y="495934"/>
                </a:moveTo>
                <a:lnTo>
                  <a:pt x="34923" y="495934"/>
                </a:lnTo>
                <a:lnTo>
                  <a:pt x="34923" y="502284"/>
                </a:lnTo>
                <a:lnTo>
                  <a:pt x="41273" y="502284"/>
                </a:lnTo>
                <a:lnTo>
                  <a:pt x="41273" y="495934"/>
                </a:lnTo>
                <a:close/>
                <a:moveTo>
                  <a:pt x="41273" y="483234"/>
                </a:moveTo>
                <a:lnTo>
                  <a:pt x="34923" y="483234"/>
                </a:lnTo>
                <a:lnTo>
                  <a:pt x="34923" y="489584"/>
                </a:lnTo>
                <a:lnTo>
                  <a:pt x="41273" y="489584"/>
                </a:lnTo>
                <a:lnTo>
                  <a:pt x="41273" y="483234"/>
                </a:lnTo>
                <a:close/>
                <a:moveTo>
                  <a:pt x="41273" y="470534"/>
                </a:moveTo>
                <a:lnTo>
                  <a:pt x="34923" y="470534"/>
                </a:lnTo>
                <a:lnTo>
                  <a:pt x="34923" y="476884"/>
                </a:lnTo>
                <a:lnTo>
                  <a:pt x="41273" y="476884"/>
                </a:lnTo>
                <a:lnTo>
                  <a:pt x="41273" y="470534"/>
                </a:lnTo>
                <a:close/>
                <a:moveTo>
                  <a:pt x="41273" y="457835"/>
                </a:moveTo>
                <a:lnTo>
                  <a:pt x="34923" y="457835"/>
                </a:lnTo>
                <a:lnTo>
                  <a:pt x="34923" y="464184"/>
                </a:lnTo>
                <a:lnTo>
                  <a:pt x="41273" y="464184"/>
                </a:lnTo>
                <a:lnTo>
                  <a:pt x="41273" y="457835"/>
                </a:lnTo>
                <a:close/>
                <a:moveTo>
                  <a:pt x="41273" y="445135"/>
                </a:moveTo>
                <a:lnTo>
                  <a:pt x="34923" y="445135"/>
                </a:lnTo>
                <a:lnTo>
                  <a:pt x="34923" y="451485"/>
                </a:lnTo>
                <a:lnTo>
                  <a:pt x="41273" y="451485"/>
                </a:lnTo>
                <a:lnTo>
                  <a:pt x="41273" y="445135"/>
                </a:lnTo>
                <a:close/>
                <a:moveTo>
                  <a:pt x="41273" y="432435"/>
                </a:moveTo>
                <a:lnTo>
                  <a:pt x="34923" y="432435"/>
                </a:lnTo>
                <a:lnTo>
                  <a:pt x="34923" y="438785"/>
                </a:lnTo>
                <a:lnTo>
                  <a:pt x="41273" y="438785"/>
                </a:lnTo>
                <a:lnTo>
                  <a:pt x="41273" y="432435"/>
                </a:lnTo>
                <a:close/>
                <a:moveTo>
                  <a:pt x="41273" y="419735"/>
                </a:moveTo>
                <a:lnTo>
                  <a:pt x="34923" y="419735"/>
                </a:lnTo>
                <a:lnTo>
                  <a:pt x="34923" y="426085"/>
                </a:lnTo>
                <a:lnTo>
                  <a:pt x="41273" y="426085"/>
                </a:lnTo>
                <a:lnTo>
                  <a:pt x="41273" y="419735"/>
                </a:lnTo>
                <a:close/>
                <a:moveTo>
                  <a:pt x="41275" y="407035"/>
                </a:moveTo>
                <a:lnTo>
                  <a:pt x="34925" y="407035"/>
                </a:lnTo>
                <a:lnTo>
                  <a:pt x="34925" y="413385"/>
                </a:lnTo>
                <a:lnTo>
                  <a:pt x="41275" y="413385"/>
                </a:lnTo>
                <a:lnTo>
                  <a:pt x="41275" y="407035"/>
                </a:lnTo>
                <a:close/>
                <a:moveTo>
                  <a:pt x="41275" y="394335"/>
                </a:moveTo>
                <a:lnTo>
                  <a:pt x="34925" y="394335"/>
                </a:lnTo>
                <a:lnTo>
                  <a:pt x="34925" y="400685"/>
                </a:lnTo>
                <a:lnTo>
                  <a:pt x="41275" y="400685"/>
                </a:lnTo>
                <a:lnTo>
                  <a:pt x="41275" y="394335"/>
                </a:lnTo>
                <a:close/>
                <a:moveTo>
                  <a:pt x="41275" y="381635"/>
                </a:moveTo>
                <a:lnTo>
                  <a:pt x="34925" y="381635"/>
                </a:lnTo>
                <a:lnTo>
                  <a:pt x="34925" y="387985"/>
                </a:lnTo>
                <a:lnTo>
                  <a:pt x="41275" y="387985"/>
                </a:lnTo>
                <a:lnTo>
                  <a:pt x="41275" y="381635"/>
                </a:lnTo>
                <a:close/>
                <a:moveTo>
                  <a:pt x="41275" y="368935"/>
                </a:moveTo>
                <a:lnTo>
                  <a:pt x="34925" y="368935"/>
                </a:lnTo>
                <a:lnTo>
                  <a:pt x="34925" y="375285"/>
                </a:lnTo>
                <a:lnTo>
                  <a:pt x="41275" y="375285"/>
                </a:lnTo>
                <a:lnTo>
                  <a:pt x="41275" y="368935"/>
                </a:lnTo>
                <a:close/>
                <a:moveTo>
                  <a:pt x="41275" y="356235"/>
                </a:moveTo>
                <a:lnTo>
                  <a:pt x="34925" y="356235"/>
                </a:lnTo>
                <a:lnTo>
                  <a:pt x="34925" y="362585"/>
                </a:lnTo>
                <a:lnTo>
                  <a:pt x="41275" y="362585"/>
                </a:lnTo>
                <a:lnTo>
                  <a:pt x="41275" y="356235"/>
                </a:lnTo>
                <a:close/>
                <a:moveTo>
                  <a:pt x="41275" y="343535"/>
                </a:moveTo>
                <a:lnTo>
                  <a:pt x="34925" y="343535"/>
                </a:lnTo>
                <a:lnTo>
                  <a:pt x="34925" y="349885"/>
                </a:lnTo>
                <a:lnTo>
                  <a:pt x="41275" y="349885"/>
                </a:lnTo>
                <a:lnTo>
                  <a:pt x="41275" y="343535"/>
                </a:lnTo>
                <a:close/>
                <a:moveTo>
                  <a:pt x="41275" y="330835"/>
                </a:moveTo>
                <a:lnTo>
                  <a:pt x="34925" y="330835"/>
                </a:lnTo>
                <a:lnTo>
                  <a:pt x="34925" y="337185"/>
                </a:lnTo>
                <a:lnTo>
                  <a:pt x="41275" y="337185"/>
                </a:lnTo>
                <a:lnTo>
                  <a:pt x="41275" y="330835"/>
                </a:lnTo>
                <a:close/>
                <a:moveTo>
                  <a:pt x="41275" y="318135"/>
                </a:moveTo>
                <a:lnTo>
                  <a:pt x="34925" y="318135"/>
                </a:lnTo>
                <a:lnTo>
                  <a:pt x="34925" y="324485"/>
                </a:lnTo>
                <a:lnTo>
                  <a:pt x="41275" y="324485"/>
                </a:lnTo>
                <a:lnTo>
                  <a:pt x="41275" y="318135"/>
                </a:lnTo>
                <a:close/>
                <a:moveTo>
                  <a:pt x="41275" y="305435"/>
                </a:moveTo>
                <a:lnTo>
                  <a:pt x="34925" y="305435"/>
                </a:lnTo>
                <a:lnTo>
                  <a:pt x="34925" y="311785"/>
                </a:lnTo>
                <a:lnTo>
                  <a:pt x="41275" y="311785"/>
                </a:lnTo>
                <a:lnTo>
                  <a:pt x="41275" y="305435"/>
                </a:lnTo>
                <a:close/>
                <a:moveTo>
                  <a:pt x="41275" y="292735"/>
                </a:moveTo>
                <a:lnTo>
                  <a:pt x="34925" y="292735"/>
                </a:lnTo>
                <a:lnTo>
                  <a:pt x="34925" y="299085"/>
                </a:lnTo>
                <a:lnTo>
                  <a:pt x="41275" y="299085"/>
                </a:lnTo>
                <a:lnTo>
                  <a:pt x="41275" y="292735"/>
                </a:lnTo>
                <a:close/>
                <a:moveTo>
                  <a:pt x="41275" y="280035"/>
                </a:moveTo>
                <a:lnTo>
                  <a:pt x="34925" y="280035"/>
                </a:lnTo>
                <a:lnTo>
                  <a:pt x="34925" y="286385"/>
                </a:lnTo>
                <a:lnTo>
                  <a:pt x="41275" y="286385"/>
                </a:lnTo>
                <a:lnTo>
                  <a:pt x="41275" y="280035"/>
                </a:lnTo>
                <a:close/>
                <a:moveTo>
                  <a:pt x="41275" y="267335"/>
                </a:moveTo>
                <a:lnTo>
                  <a:pt x="34925" y="267335"/>
                </a:lnTo>
                <a:lnTo>
                  <a:pt x="34925" y="273685"/>
                </a:lnTo>
                <a:lnTo>
                  <a:pt x="41275" y="273685"/>
                </a:lnTo>
                <a:lnTo>
                  <a:pt x="41275" y="267335"/>
                </a:lnTo>
                <a:close/>
                <a:moveTo>
                  <a:pt x="41275" y="254635"/>
                </a:moveTo>
                <a:lnTo>
                  <a:pt x="34925" y="254635"/>
                </a:lnTo>
                <a:lnTo>
                  <a:pt x="34925" y="260985"/>
                </a:lnTo>
                <a:lnTo>
                  <a:pt x="41275" y="260985"/>
                </a:lnTo>
                <a:lnTo>
                  <a:pt x="41275" y="254635"/>
                </a:lnTo>
                <a:close/>
                <a:moveTo>
                  <a:pt x="41275" y="241935"/>
                </a:moveTo>
                <a:lnTo>
                  <a:pt x="34925" y="241935"/>
                </a:lnTo>
                <a:lnTo>
                  <a:pt x="34925" y="248285"/>
                </a:lnTo>
                <a:lnTo>
                  <a:pt x="41275" y="248285"/>
                </a:lnTo>
                <a:lnTo>
                  <a:pt x="41275" y="241935"/>
                </a:lnTo>
                <a:close/>
                <a:moveTo>
                  <a:pt x="41275" y="229235"/>
                </a:moveTo>
                <a:lnTo>
                  <a:pt x="34925" y="229235"/>
                </a:lnTo>
                <a:lnTo>
                  <a:pt x="34925" y="235585"/>
                </a:lnTo>
                <a:lnTo>
                  <a:pt x="41275" y="235585"/>
                </a:lnTo>
                <a:lnTo>
                  <a:pt x="41275" y="229235"/>
                </a:lnTo>
                <a:close/>
                <a:moveTo>
                  <a:pt x="41275" y="216535"/>
                </a:moveTo>
                <a:lnTo>
                  <a:pt x="34925" y="216535"/>
                </a:lnTo>
                <a:lnTo>
                  <a:pt x="34925" y="222885"/>
                </a:lnTo>
                <a:lnTo>
                  <a:pt x="41275" y="222885"/>
                </a:lnTo>
                <a:lnTo>
                  <a:pt x="41275" y="216535"/>
                </a:lnTo>
                <a:close/>
                <a:moveTo>
                  <a:pt x="41275" y="203835"/>
                </a:moveTo>
                <a:lnTo>
                  <a:pt x="34925" y="203835"/>
                </a:lnTo>
                <a:lnTo>
                  <a:pt x="34925" y="210185"/>
                </a:lnTo>
                <a:lnTo>
                  <a:pt x="41275" y="210185"/>
                </a:lnTo>
                <a:lnTo>
                  <a:pt x="41275" y="203835"/>
                </a:lnTo>
                <a:close/>
                <a:moveTo>
                  <a:pt x="41275" y="191135"/>
                </a:moveTo>
                <a:lnTo>
                  <a:pt x="34925" y="191135"/>
                </a:lnTo>
                <a:lnTo>
                  <a:pt x="34925" y="197485"/>
                </a:lnTo>
                <a:lnTo>
                  <a:pt x="41275" y="197485"/>
                </a:lnTo>
                <a:lnTo>
                  <a:pt x="41275" y="191135"/>
                </a:lnTo>
                <a:close/>
                <a:moveTo>
                  <a:pt x="41275" y="178435"/>
                </a:moveTo>
                <a:lnTo>
                  <a:pt x="34925" y="178435"/>
                </a:lnTo>
                <a:lnTo>
                  <a:pt x="34925" y="184785"/>
                </a:lnTo>
                <a:lnTo>
                  <a:pt x="41275" y="184785"/>
                </a:lnTo>
                <a:lnTo>
                  <a:pt x="41275" y="178435"/>
                </a:lnTo>
                <a:close/>
                <a:moveTo>
                  <a:pt x="41275" y="165735"/>
                </a:moveTo>
                <a:lnTo>
                  <a:pt x="34925" y="165735"/>
                </a:lnTo>
                <a:lnTo>
                  <a:pt x="34925" y="172085"/>
                </a:lnTo>
                <a:lnTo>
                  <a:pt x="41275" y="172085"/>
                </a:lnTo>
                <a:lnTo>
                  <a:pt x="41275" y="165735"/>
                </a:lnTo>
                <a:close/>
                <a:moveTo>
                  <a:pt x="41275" y="153035"/>
                </a:moveTo>
                <a:lnTo>
                  <a:pt x="34925" y="153035"/>
                </a:lnTo>
                <a:lnTo>
                  <a:pt x="34925" y="159385"/>
                </a:lnTo>
                <a:lnTo>
                  <a:pt x="41275" y="159385"/>
                </a:lnTo>
                <a:lnTo>
                  <a:pt x="41275" y="153035"/>
                </a:lnTo>
                <a:close/>
                <a:moveTo>
                  <a:pt x="41275" y="140335"/>
                </a:moveTo>
                <a:lnTo>
                  <a:pt x="34925" y="140335"/>
                </a:lnTo>
                <a:lnTo>
                  <a:pt x="34925" y="146685"/>
                </a:lnTo>
                <a:lnTo>
                  <a:pt x="41275" y="146685"/>
                </a:lnTo>
                <a:lnTo>
                  <a:pt x="41275" y="140335"/>
                </a:lnTo>
                <a:close/>
                <a:moveTo>
                  <a:pt x="41275" y="127635"/>
                </a:moveTo>
                <a:lnTo>
                  <a:pt x="34925" y="127635"/>
                </a:lnTo>
                <a:lnTo>
                  <a:pt x="34925" y="133985"/>
                </a:lnTo>
                <a:lnTo>
                  <a:pt x="41275" y="133985"/>
                </a:lnTo>
                <a:lnTo>
                  <a:pt x="41275" y="127635"/>
                </a:lnTo>
                <a:close/>
                <a:moveTo>
                  <a:pt x="41275" y="114935"/>
                </a:moveTo>
                <a:lnTo>
                  <a:pt x="34925" y="114935"/>
                </a:lnTo>
                <a:lnTo>
                  <a:pt x="34925" y="121285"/>
                </a:lnTo>
                <a:lnTo>
                  <a:pt x="41275" y="121285"/>
                </a:lnTo>
                <a:lnTo>
                  <a:pt x="41275" y="114935"/>
                </a:lnTo>
                <a:close/>
                <a:moveTo>
                  <a:pt x="41275" y="102235"/>
                </a:moveTo>
                <a:lnTo>
                  <a:pt x="34925" y="102235"/>
                </a:lnTo>
                <a:lnTo>
                  <a:pt x="34925" y="108585"/>
                </a:lnTo>
                <a:lnTo>
                  <a:pt x="41275" y="108585"/>
                </a:lnTo>
                <a:lnTo>
                  <a:pt x="41275" y="102235"/>
                </a:lnTo>
                <a:close/>
                <a:moveTo>
                  <a:pt x="41275" y="89535"/>
                </a:moveTo>
                <a:lnTo>
                  <a:pt x="34925" y="89535"/>
                </a:lnTo>
                <a:lnTo>
                  <a:pt x="34925" y="95885"/>
                </a:lnTo>
                <a:lnTo>
                  <a:pt x="41275" y="95885"/>
                </a:lnTo>
                <a:lnTo>
                  <a:pt x="41275" y="89535"/>
                </a:lnTo>
                <a:close/>
                <a:moveTo>
                  <a:pt x="41275" y="76835"/>
                </a:moveTo>
                <a:lnTo>
                  <a:pt x="34925" y="76835"/>
                </a:lnTo>
                <a:lnTo>
                  <a:pt x="34925" y="83185"/>
                </a:lnTo>
                <a:lnTo>
                  <a:pt x="41275" y="83185"/>
                </a:lnTo>
                <a:lnTo>
                  <a:pt x="41275" y="76835"/>
                </a:lnTo>
                <a:close/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73342" y="70485"/>
                </a:lnTo>
                <a:lnTo>
                  <a:pt x="34925" y="70485"/>
                </a:lnTo>
                <a:lnTo>
                  <a:pt x="34925" y="64135"/>
                </a:lnTo>
                <a:lnTo>
                  <a:pt x="70167" y="64135"/>
                </a:lnTo>
                <a:lnTo>
                  <a:pt x="38100" y="0"/>
                </a:lnTo>
                <a:close/>
                <a:moveTo>
                  <a:pt x="41275" y="64135"/>
                </a:moveTo>
                <a:lnTo>
                  <a:pt x="34925" y="64135"/>
                </a:lnTo>
                <a:lnTo>
                  <a:pt x="34925" y="70485"/>
                </a:lnTo>
                <a:lnTo>
                  <a:pt x="41275" y="70485"/>
                </a:lnTo>
                <a:lnTo>
                  <a:pt x="41275" y="64135"/>
                </a:lnTo>
                <a:close/>
                <a:moveTo>
                  <a:pt x="70167" y="64135"/>
                </a:moveTo>
                <a:lnTo>
                  <a:pt x="41275" y="64135"/>
                </a:lnTo>
                <a:lnTo>
                  <a:pt x="41275" y="70485"/>
                </a:lnTo>
                <a:lnTo>
                  <a:pt x="73342" y="70485"/>
                </a:lnTo>
                <a:lnTo>
                  <a:pt x="70167" y="6413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97"/>
          <p:cNvSpPr/>
          <p:nvPr/>
        </p:nvSpPr>
        <p:spPr>
          <a:xfrm>
            <a:off x="4300920" y="4543200"/>
            <a:ext cx="838800" cy="38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280" bIns="0">
            <a:spAutoFit/>
          </a:bodyPr>
          <a:p>
            <a:pPr marL="12600">
              <a:lnSpc>
                <a:spcPct val="103000"/>
              </a:lnSpc>
              <a:spcBef>
                <a:spcPts val="65"/>
              </a:spcBef>
            </a:pP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Check/Linter syntax  </a:t>
            </a: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bash, </a:t>
            </a: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YAMEL,  </a:t>
            </a: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Ansible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510" name="CustomShape 98"/>
          <p:cNvSpPr/>
          <p:nvPr/>
        </p:nvSpPr>
        <p:spPr>
          <a:xfrm>
            <a:off x="1708200" y="2937600"/>
            <a:ext cx="267840" cy="10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600" spc="-1" strike="noStrike">
                <a:solidFill>
                  <a:srgbClr val="70ad47"/>
                </a:solidFill>
                <a:latin typeface="Calibri"/>
                <a:ea typeface="DejaVu Sans"/>
              </a:rPr>
              <a:t>C</a:t>
            </a:r>
            <a:r>
              <a:rPr b="0" lang="fr-FR" sz="600" spc="-7" strike="noStrike">
                <a:solidFill>
                  <a:srgbClr val="70ad47"/>
                </a:solidFill>
                <a:latin typeface="Calibri"/>
                <a:ea typeface="DejaVu Sans"/>
              </a:rPr>
              <a:t>ommi</a:t>
            </a:r>
            <a:r>
              <a:rPr b="0" lang="fr-FR" sz="600" spc="-1" strike="noStrike">
                <a:solidFill>
                  <a:srgbClr val="70ad47"/>
                </a:solidFill>
                <a:latin typeface="Calibri"/>
                <a:ea typeface="DejaVu Sans"/>
              </a:rPr>
              <a:t>t</a:t>
            </a:r>
            <a:endParaRPr b="0" lang="fr-FR" sz="600" spc="-1" strike="noStrike">
              <a:latin typeface="Arial"/>
            </a:endParaRPr>
          </a:p>
        </p:txBody>
      </p:sp>
      <p:sp>
        <p:nvSpPr>
          <p:cNvPr id="511" name="CustomShape 99"/>
          <p:cNvSpPr/>
          <p:nvPr/>
        </p:nvSpPr>
        <p:spPr>
          <a:xfrm>
            <a:off x="1729800" y="2573640"/>
            <a:ext cx="235080" cy="73800"/>
          </a:xfrm>
          <a:prstGeom prst="rect">
            <a:avLst/>
          </a:prstGeom>
          <a:blipFill rotWithShape="0">
            <a:blip r:embed="rId2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100"/>
          <p:cNvSpPr/>
          <p:nvPr/>
        </p:nvSpPr>
        <p:spPr>
          <a:xfrm>
            <a:off x="1721880" y="2826360"/>
            <a:ext cx="235080" cy="73800"/>
          </a:xfrm>
          <a:prstGeom prst="rect">
            <a:avLst/>
          </a:prstGeom>
          <a:blipFill rotWithShape="0">
            <a:blip r:embed="rId2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101"/>
          <p:cNvSpPr/>
          <p:nvPr/>
        </p:nvSpPr>
        <p:spPr>
          <a:xfrm>
            <a:off x="7260840" y="2648520"/>
            <a:ext cx="360720" cy="73800"/>
          </a:xfrm>
          <a:custGeom>
            <a:avLst/>
            <a:gdLst/>
            <a:ahLst/>
            <a:rect l="l" t="t" r="r" b="b"/>
            <a:pathLst>
              <a:path w="363220" h="76200">
                <a:moveTo>
                  <a:pt x="287020" y="0"/>
                </a:moveTo>
                <a:lnTo>
                  <a:pt x="287020" y="76200"/>
                </a:lnTo>
                <a:lnTo>
                  <a:pt x="356870" y="41275"/>
                </a:lnTo>
                <a:lnTo>
                  <a:pt x="299720" y="41275"/>
                </a:lnTo>
                <a:lnTo>
                  <a:pt x="299720" y="34925"/>
                </a:lnTo>
                <a:lnTo>
                  <a:pt x="356870" y="34925"/>
                </a:lnTo>
                <a:lnTo>
                  <a:pt x="287020" y="0"/>
                </a:lnTo>
                <a:close/>
                <a:moveTo>
                  <a:pt x="287020" y="34925"/>
                </a:moveTo>
                <a:lnTo>
                  <a:pt x="0" y="34925"/>
                </a:lnTo>
                <a:lnTo>
                  <a:pt x="0" y="41275"/>
                </a:lnTo>
                <a:lnTo>
                  <a:pt x="287020" y="41275"/>
                </a:lnTo>
                <a:lnTo>
                  <a:pt x="287020" y="34925"/>
                </a:lnTo>
                <a:close/>
                <a:moveTo>
                  <a:pt x="356870" y="34925"/>
                </a:moveTo>
                <a:lnTo>
                  <a:pt x="299720" y="34925"/>
                </a:lnTo>
                <a:lnTo>
                  <a:pt x="299720" y="41275"/>
                </a:lnTo>
                <a:lnTo>
                  <a:pt x="356870" y="41275"/>
                </a:lnTo>
                <a:lnTo>
                  <a:pt x="363220" y="38100"/>
                </a:lnTo>
                <a:lnTo>
                  <a:pt x="356870" y="34925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102"/>
          <p:cNvSpPr/>
          <p:nvPr/>
        </p:nvSpPr>
        <p:spPr>
          <a:xfrm>
            <a:off x="9407160" y="2654640"/>
            <a:ext cx="360720" cy="73800"/>
          </a:xfrm>
          <a:custGeom>
            <a:avLst/>
            <a:gdLst/>
            <a:ahLst/>
            <a:rect l="l" t="t" r="r" b="b"/>
            <a:pathLst>
              <a:path w="363220" h="76200">
                <a:moveTo>
                  <a:pt x="287019" y="0"/>
                </a:moveTo>
                <a:lnTo>
                  <a:pt x="287018" y="76200"/>
                </a:lnTo>
                <a:lnTo>
                  <a:pt x="356872" y="41275"/>
                </a:lnTo>
                <a:lnTo>
                  <a:pt x="299719" y="41275"/>
                </a:lnTo>
                <a:lnTo>
                  <a:pt x="299719" y="34925"/>
                </a:lnTo>
                <a:lnTo>
                  <a:pt x="356867" y="34925"/>
                </a:lnTo>
                <a:lnTo>
                  <a:pt x="287019" y="0"/>
                </a:lnTo>
                <a:close/>
                <a:moveTo>
                  <a:pt x="287019" y="34925"/>
                </a:moveTo>
                <a:lnTo>
                  <a:pt x="0" y="34925"/>
                </a:lnTo>
                <a:lnTo>
                  <a:pt x="0" y="41275"/>
                </a:lnTo>
                <a:lnTo>
                  <a:pt x="287019" y="41275"/>
                </a:lnTo>
                <a:lnTo>
                  <a:pt x="287019" y="34925"/>
                </a:lnTo>
                <a:close/>
                <a:moveTo>
                  <a:pt x="356867" y="34925"/>
                </a:moveTo>
                <a:lnTo>
                  <a:pt x="299719" y="34925"/>
                </a:lnTo>
                <a:lnTo>
                  <a:pt x="299719" y="41275"/>
                </a:lnTo>
                <a:lnTo>
                  <a:pt x="356872" y="41275"/>
                </a:lnTo>
                <a:lnTo>
                  <a:pt x="363219" y="38101"/>
                </a:lnTo>
                <a:lnTo>
                  <a:pt x="356867" y="3492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103"/>
          <p:cNvSpPr/>
          <p:nvPr/>
        </p:nvSpPr>
        <p:spPr>
          <a:xfrm>
            <a:off x="9407520" y="2918880"/>
            <a:ext cx="232560" cy="180720"/>
          </a:xfrm>
          <a:prstGeom prst="rect">
            <a:avLst/>
          </a:prstGeom>
          <a:blipFill rotWithShape="0">
            <a:blip r:embed="rId2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104"/>
          <p:cNvSpPr/>
          <p:nvPr/>
        </p:nvSpPr>
        <p:spPr>
          <a:xfrm>
            <a:off x="2956320" y="2569680"/>
            <a:ext cx="181080" cy="73800"/>
          </a:xfrm>
          <a:prstGeom prst="rect">
            <a:avLst/>
          </a:prstGeom>
          <a:blipFill rotWithShape="0">
            <a:blip r:embed="rId2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105"/>
          <p:cNvSpPr/>
          <p:nvPr/>
        </p:nvSpPr>
        <p:spPr>
          <a:xfrm>
            <a:off x="2956320" y="2822040"/>
            <a:ext cx="181080" cy="73800"/>
          </a:xfrm>
          <a:prstGeom prst="rect">
            <a:avLst/>
          </a:prstGeom>
          <a:blipFill rotWithShape="0">
            <a:blip r:embed="rId2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106"/>
          <p:cNvSpPr/>
          <p:nvPr/>
        </p:nvSpPr>
        <p:spPr>
          <a:xfrm>
            <a:off x="4116240" y="2564640"/>
            <a:ext cx="181080" cy="73800"/>
          </a:xfrm>
          <a:prstGeom prst="rect">
            <a:avLst/>
          </a:prstGeom>
          <a:blipFill rotWithShape="0">
            <a:blip r:embed="rId2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107"/>
          <p:cNvSpPr/>
          <p:nvPr/>
        </p:nvSpPr>
        <p:spPr>
          <a:xfrm>
            <a:off x="4116240" y="2817000"/>
            <a:ext cx="181080" cy="73800"/>
          </a:xfrm>
          <a:prstGeom prst="rect">
            <a:avLst/>
          </a:prstGeom>
          <a:blipFill rotWithShape="0">
            <a:blip r:embed="rId3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108"/>
          <p:cNvSpPr/>
          <p:nvPr/>
        </p:nvSpPr>
        <p:spPr>
          <a:xfrm>
            <a:off x="5299560" y="2655000"/>
            <a:ext cx="213480" cy="73800"/>
          </a:xfrm>
          <a:prstGeom prst="rect">
            <a:avLst/>
          </a:prstGeom>
          <a:blipFill rotWithShape="0">
            <a:blip r:embed="rId3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109"/>
          <p:cNvSpPr/>
          <p:nvPr/>
        </p:nvSpPr>
        <p:spPr>
          <a:xfrm>
            <a:off x="33840" y="74520"/>
            <a:ext cx="2844000" cy="13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197" strike="noStrike">
                <a:solidFill>
                  <a:srgbClr val="000000"/>
                </a:solidFill>
                <a:latin typeface="Calibri Light"/>
                <a:ea typeface="DejaVu Sans"/>
              </a:rPr>
              <a:t>W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o</a:t>
            </a: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rkf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l</a:t>
            </a:r>
            <a:r>
              <a:rPr b="0" lang="fr-FR" sz="4400" spc="-21" strike="noStrike">
                <a:solidFill>
                  <a:srgbClr val="000000"/>
                </a:solidFill>
                <a:latin typeface="Calibri Light"/>
                <a:ea typeface="DejaVu Sans"/>
              </a:rPr>
              <a:t>o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22" name="CustomShape 110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111"/>
          <p:cNvSpPr/>
          <p:nvPr/>
        </p:nvSpPr>
        <p:spPr>
          <a:xfrm>
            <a:off x="5761080" y="2042280"/>
            <a:ext cx="360" cy="641880"/>
          </a:xfrm>
          <a:custGeom>
            <a:avLst/>
            <a:gdLst/>
            <a:ahLst/>
            <a:rect l="l" t="t" r="r" b="b"/>
            <a:pathLst>
              <a:path w="0" h="644525">
                <a:moveTo>
                  <a:pt x="0" y="0"/>
                </a:moveTo>
                <a:lnTo>
                  <a:pt x="0" y="644474"/>
                </a:lnTo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112"/>
          <p:cNvSpPr/>
          <p:nvPr/>
        </p:nvSpPr>
        <p:spPr>
          <a:xfrm>
            <a:off x="6378120" y="2042280"/>
            <a:ext cx="360" cy="641880"/>
          </a:xfrm>
          <a:custGeom>
            <a:avLst/>
            <a:gdLst/>
            <a:ahLst/>
            <a:rect l="l" t="t" r="r" b="b"/>
            <a:pathLst>
              <a:path w="0" h="644525">
                <a:moveTo>
                  <a:pt x="0" y="0"/>
                </a:moveTo>
                <a:lnTo>
                  <a:pt x="0" y="644474"/>
                </a:lnTo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113"/>
          <p:cNvSpPr/>
          <p:nvPr/>
        </p:nvSpPr>
        <p:spPr>
          <a:xfrm>
            <a:off x="5658120" y="2042280"/>
            <a:ext cx="820440" cy="641880"/>
          </a:xfrm>
          <a:custGeom>
            <a:avLst/>
            <a:gdLst/>
            <a:ahLst/>
            <a:rect l="l" t="t" r="r" b="b"/>
            <a:pathLst>
              <a:path w="822960" h="644525">
                <a:moveTo>
                  <a:pt x="0" y="0"/>
                </a:moveTo>
                <a:lnTo>
                  <a:pt x="822688" y="0"/>
                </a:lnTo>
                <a:lnTo>
                  <a:pt x="822688" y="644474"/>
                </a:lnTo>
                <a:lnTo>
                  <a:pt x="0" y="644474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114"/>
          <p:cNvSpPr/>
          <p:nvPr/>
        </p:nvSpPr>
        <p:spPr>
          <a:xfrm>
            <a:off x="5858640" y="2242800"/>
            <a:ext cx="379080" cy="394920"/>
          </a:xfrm>
          <a:prstGeom prst="rect">
            <a:avLst/>
          </a:prstGeom>
          <a:blipFill rotWithShape="0">
            <a:blip r:embed="rId3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115"/>
          <p:cNvSpPr/>
          <p:nvPr/>
        </p:nvSpPr>
        <p:spPr>
          <a:xfrm>
            <a:off x="6207840" y="2292120"/>
            <a:ext cx="361440" cy="73800"/>
          </a:xfrm>
          <a:custGeom>
            <a:avLst/>
            <a:gdLst/>
            <a:ahLst/>
            <a:rect l="l" t="t" r="r" b="b"/>
            <a:pathLst>
              <a:path w="363854" h="76200">
                <a:moveTo>
                  <a:pt x="287294" y="41274"/>
                </a:moveTo>
                <a:lnTo>
                  <a:pt x="287294" y="76200"/>
                </a:lnTo>
                <a:lnTo>
                  <a:pt x="357144" y="41275"/>
                </a:lnTo>
                <a:lnTo>
                  <a:pt x="287294" y="41274"/>
                </a:lnTo>
                <a:close/>
                <a:moveTo>
                  <a:pt x="287294" y="34924"/>
                </a:moveTo>
                <a:lnTo>
                  <a:pt x="287294" y="41274"/>
                </a:lnTo>
                <a:lnTo>
                  <a:pt x="299994" y="41275"/>
                </a:lnTo>
                <a:lnTo>
                  <a:pt x="299994" y="34925"/>
                </a:lnTo>
                <a:lnTo>
                  <a:pt x="287294" y="34924"/>
                </a:lnTo>
                <a:close/>
                <a:moveTo>
                  <a:pt x="287294" y="0"/>
                </a:moveTo>
                <a:lnTo>
                  <a:pt x="287294" y="34924"/>
                </a:lnTo>
                <a:lnTo>
                  <a:pt x="299994" y="34925"/>
                </a:lnTo>
                <a:lnTo>
                  <a:pt x="299994" y="41275"/>
                </a:lnTo>
                <a:lnTo>
                  <a:pt x="357146" y="41273"/>
                </a:lnTo>
                <a:lnTo>
                  <a:pt x="363494" y="38100"/>
                </a:lnTo>
                <a:lnTo>
                  <a:pt x="287294" y="0"/>
                </a:lnTo>
                <a:close/>
                <a:moveTo>
                  <a:pt x="0" y="34923"/>
                </a:moveTo>
                <a:lnTo>
                  <a:pt x="0" y="41273"/>
                </a:lnTo>
                <a:lnTo>
                  <a:pt x="287294" y="41274"/>
                </a:lnTo>
                <a:lnTo>
                  <a:pt x="287294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16"/>
          <p:cNvSpPr/>
          <p:nvPr/>
        </p:nvSpPr>
        <p:spPr>
          <a:xfrm>
            <a:off x="5248440" y="3723120"/>
            <a:ext cx="1072080" cy="507960"/>
          </a:xfrm>
          <a:custGeom>
            <a:avLst/>
            <a:gdLst/>
            <a:ahLst/>
            <a:rect l="l" t="t" r="r" b="b"/>
            <a:pathLst>
              <a:path w="1074420" h="510539">
                <a:moveTo>
                  <a:pt x="0" y="255043"/>
                </a:moveTo>
                <a:lnTo>
                  <a:pt x="536897" y="0"/>
                </a:lnTo>
                <a:lnTo>
                  <a:pt x="1073794" y="255043"/>
                </a:lnTo>
                <a:lnTo>
                  <a:pt x="536897" y="510087"/>
                </a:lnTo>
                <a:lnTo>
                  <a:pt x="0" y="255043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17"/>
          <p:cNvSpPr/>
          <p:nvPr/>
        </p:nvSpPr>
        <p:spPr>
          <a:xfrm>
            <a:off x="5747760" y="3456000"/>
            <a:ext cx="73800" cy="232560"/>
          </a:xfrm>
          <a:prstGeom prst="rect">
            <a:avLst/>
          </a:prstGeom>
          <a:blipFill rotWithShape="0">
            <a:blip r:embed="rId3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118"/>
          <p:cNvSpPr/>
          <p:nvPr/>
        </p:nvSpPr>
        <p:spPr>
          <a:xfrm>
            <a:off x="5460840" y="4269240"/>
            <a:ext cx="77976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8000"/>
              </a:lnSpc>
              <a:spcBef>
                <a:spcPts val="99"/>
              </a:spcBef>
            </a:pPr>
            <a:r>
              <a:rPr b="0" lang="fr-FR" sz="700" spc="-12" strike="noStrike">
                <a:solidFill>
                  <a:srgbClr val="000000"/>
                </a:solidFill>
                <a:latin typeface="Calibri"/>
                <a:ea typeface="DejaVu Sans"/>
              </a:rPr>
              <a:t>Run </a:t>
            </a:r>
            <a:r>
              <a:rPr b="0" lang="fr-FR" sz="700" spc="-7" strike="noStrike">
                <a:solidFill>
                  <a:srgbClr val="000000"/>
                </a:solidFill>
                <a:latin typeface="Calibri"/>
                <a:ea typeface="DejaVu Sans"/>
              </a:rPr>
              <a:t>build docker  images</a:t>
            </a:r>
            <a:endParaRPr b="0" lang="fr-FR" sz="700" spc="-1" strike="noStrike">
              <a:latin typeface="Arial"/>
            </a:endParaRPr>
          </a:p>
        </p:txBody>
      </p:sp>
      <p:sp>
        <p:nvSpPr>
          <p:cNvPr id="531" name="CustomShape 119"/>
          <p:cNvSpPr/>
          <p:nvPr/>
        </p:nvSpPr>
        <p:spPr>
          <a:xfrm>
            <a:off x="6617880" y="2110320"/>
            <a:ext cx="430560" cy="394920"/>
          </a:xfrm>
          <a:custGeom>
            <a:avLst/>
            <a:gdLst/>
            <a:ahLst/>
            <a:rect l="l" t="t" r="r" b="b"/>
            <a:pathLst>
              <a:path w="433070" h="397510">
                <a:moveTo>
                  <a:pt x="0" y="0"/>
                </a:moveTo>
                <a:lnTo>
                  <a:pt x="433070" y="0"/>
                </a:lnTo>
                <a:lnTo>
                  <a:pt x="433070" y="323067"/>
                </a:lnTo>
                <a:lnTo>
                  <a:pt x="379058" y="325881"/>
                </a:lnTo>
                <a:lnTo>
                  <a:pt x="333831" y="333374"/>
                </a:lnTo>
                <a:lnTo>
                  <a:pt x="295437" y="344121"/>
                </a:lnTo>
                <a:lnTo>
                  <a:pt x="261924" y="356697"/>
                </a:lnTo>
                <a:lnTo>
                  <a:pt x="231339" y="369676"/>
                </a:lnTo>
                <a:lnTo>
                  <a:pt x="201730" y="381634"/>
                </a:lnTo>
                <a:lnTo>
                  <a:pt x="171145" y="391145"/>
                </a:lnTo>
                <a:lnTo>
                  <a:pt x="137632" y="396784"/>
                </a:lnTo>
                <a:lnTo>
                  <a:pt x="99238" y="397127"/>
                </a:lnTo>
                <a:lnTo>
                  <a:pt x="54011" y="390747"/>
                </a:lnTo>
                <a:lnTo>
                  <a:pt x="0" y="376221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120"/>
          <p:cNvSpPr/>
          <p:nvPr/>
        </p:nvSpPr>
        <p:spPr>
          <a:xfrm>
            <a:off x="6714360" y="2110320"/>
            <a:ext cx="229320" cy="225360"/>
          </a:xfrm>
          <a:prstGeom prst="rect">
            <a:avLst/>
          </a:prstGeom>
          <a:blipFill rotWithShape="0">
            <a:blip r:embed="rId3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121"/>
          <p:cNvSpPr/>
          <p:nvPr/>
        </p:nvSpPr>
        <p:spPr>
          <a:xfrm>
            <a:off x="6683400" y="2257200"/>
            <a:ext cx="430560" cy="394920"/>
          </a:xfrm>
          <a:custGeom>
            <a:avLst/>
            <a:gdLst/>
            <a:ahLst/>
            <a:rect l="l" t="t" r="r" b="b"/>
            <a:pathLst>
              <a:path w="433070" h="397510">
                <a:moveTo>
                  <a:pt x="0" y="0"/>
                </a:moveTo>
                <a:lnTo>
                  <a:pt x="433070" y="0"/>
                </a:lnTo>
                <a:lnTo>
                  <a:pt x="433070" y="323067"/>
                </a:lnTo>
                <a:lnTo>
                  <a:pt x="379058" y="325881"/>
                </a:lnTo>
                <a:lnTo>
                  <a:pt x="333831" y="333374"/>
                </a:lnTo>
                <a:lnTo>
                  <a:pt x="295437" y="344121"/>
                </a:lnTo>
                <a:lnTo>
                  <a:pt x="261924" y="356697"/>
                </a:lnTo>
                <a:lnTo>
                  <a:pt x="231339" y="369676"/>
                </a:lnTo>
                <a:lnTo>
                  <a:pt x="201730" y="381634"/>
                </a:lnTo>
                <a:lnTo>
                  <a:pt x="171145" y="391145"/>
                </a:lnTo>
                <a:lnTo>
                  <a:pt x="137632" y="396784"/>
                </a:lnTo>
                <a:lnTo>
                  <a:pt x="99238" y="397127"/>
                </a:lnTo>
                <a:lnTo>
                  <a:pt x="54011" y="390747"/>
                </a:lnTo>
                <a:lnTo>
                  <a:pt x="0" y="376221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122"/>
          <p:cNvSpPr/>
          <p:nvPr/>
        </p:nvSpPr>
        <p:spPr>
          <a:xfrm>
            <a:off x="6779880" y="2257200"/>
            <a:ext cx="229320" cy="225360"/>
          </a:xfrm>
          <a:prstGeom prst="rect">
            <a:avLst/>
          </a:prstGeom>
          <a:blipFill rotWithShape="0">
            <a:blip r:embed="rId3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123"/>
          <p:cNvSpPr/>
          <p:nvPr/>
        </p:nvSpPr>
        <p:spPr>
          <a:xfrm>
            <a:off x="5601960" y="1994040"/>
            <a:ext cx="1600200" cy="111132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13760" bIns="0">
            <a:spAutoFit/>
          </a:bodyPr>
          <a:p>
            <a:pPr marL="250200">
              <a:lnSpc>
                <a:spcPct val="100000"/>
              </a:lnSpc>
              <a:spcBef>
                <a:spcPts val="893"/>
              </a:spcBef>
            </a:pP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Build</a:t>
            </a:r>
            <a:r>
              <a:rPr b="0" lang="fr-FR" sz="800" spc="-12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Tool</a:t>
            </a:r>
            <a:endParaRPr b="0" lang="fr-FR" sz="800" spc="-1" strike="noStrike">
              <a:latin typeface="Arial"/>
            </a:endParaRPr>
          </a:p>
          <a:p>
            <a:pPr marL="1172160" indent="-63360">
              <a:lnSpc>
                <a:spcPct val="160000"/>
              </a:lnSpc>
              <a:spcBef>
                <a:spcPts val="249"/>
              </a:spcBef>
            </a:pPr>
            <a:r>
              <a:rPr b="0" lang="fr-FR" sz="600" spc="-7" strike="noStrike">
                <a:solidFill>
                  <a:srgbClr val="000000"/>
                </a:solidFill>
                <a:latin typeface="Calibri"/>
                <a:ea typeface="DejaVu Sans"/>
              </a:rPr>
              <a:t>artefact  </a:t>
            </a:r>
            <a:r>
              <a:rPr b="0" lang="fr-FR" sz="600" spc="-1" strike="noStrike">
                <a:solidFill>
                  <a:srgbClr val="000000"/>
                </a:solidFill>
                <a:latin typeface="Calibri"/>
                <a:ea typeface="DejaVu Sans"/>
              </a:rPr>
              <a:t>ar</a:t>
            </a:r>
            <a:r>
              <a:rPr b="0" lang="fr-FR" sz="600" spc="-7" strike="noStrike">
                <a:solidFill>
                  <a:srgbClr val="000000"/>
                </a:solidFill>
                <a:latin typeface="Calibri"/>
                <a:ea typeface="DejaVu Sans"/>
              </a:rPr>
              <a:t>t</a:t>
            </a:r>
            <a:r>
              <a:rPr b="0" lang="fr-FR" sz="600" spc="-1" strike="noStrike">
                <a:solidFill>
                  <a:srgbClr val="000000"/>
                </a:solidFill>
                <a:latin typeface="Calibri"/>
                <a:ea typeface="DejaVu Sans"/>
              </a:rPr>
              <a:t>efa</a:t>
            </a:r>
            <a:r>
              <a:rPr b="0" lang="fr-FR" sz="600" spc="-7" strike="noStrike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r>
              <a:rPr b="0" lang="fr-FR" sz="600" spc="-1" strike="noStrike">
                <a:solidFill>
                  <a:srgbClr val="000000"/>
                </a:solidFill>
                <a:latin typeface="Calibri"/>
                <a:ea typeface="DejaVu Sans"/>
              </a:rPr>
              <a:t>t</a:t>
            </a:r>
            <a:endParaRPr b="0" lang="fr-FR" sz="600" spc="-1" strike="noStrike">
              <a:latin typeface="Arial"/>
            </a:endParaRPr>
          </a:p>
          <a:p>
            <a:pPr marL="1172160" indent="-63360">
              <a:lnSpc>
                <a:spcPct val="100000"/>
              </a:lnSpc>
            </a:pPr>
            <a:endParaRPr b="0" lang="fr-FR" sz="600" spc="-1" strike="noStrike">
              <a:latin typeface="Arial"/>
            </a:endParaRPr>
          </a:p>
          <a:p>
            <a:pPr marL="1172160" indent="-63360">
              <a:lnSpc>
                <a:spcPct val="100000"/>
              </a:lnSpc>
            </a:pPr>
            <a:endParaRPr b="0" lang="fr-FR" sz="600" spc="-1" strike="noStrike">
              <a:latin typeface="Arial"/>
            </a:endParaRPr>
          </a:p>
          <a:p>
            <a:pPr marL="1172160" indent="-63360">
              <a:lnSpc>
                <a:spcPct val="100000"/>
              </a:lnSpc>
            </a:pPr>
            <a:endParaRPr b="0" lang="fr-FR" sz="600" spc="-1" strike="noStrike">
              <a:latin typeface="Arial"/>
            </a:endParaRPr>
          </a:p>
          <a:p>
            <a:pPr marL="1172160" indent="-63360">
              <a:lnSpc>
                <a:spcPct val="100000"/>
              </a:lnSpc>
              <a:spcBef>
                <a:spcPts val="31"/>
              </a:spcBef>
            </a:pPr>
            <a:endParaRPr b="0" lang="fr-FR" sz="600" spc="-1" strike="noStrike">
              <a:latin typeface="Arial"/>
            </a:endParaRPr>
          </a:p>
          <a:p>
            <a:pPr marL="434880" indent="-63360">
              <a:lnSpc>
                <a:spcPct val="100000"/>
              </a:lnSpc>
            </a:pPr>
            <a:r>
              <a:rPr b="0" lang="fr-FR" sz="1200" spc="-7" strike="noStrike">
                <a:solidFill>
                  <a:srgbClr val="000000"/>
                </a:solidFill>
                <a:latin typeface="Calibri"/>
                <a:ea typeface="DejaVu Sans"/>
              </a:rPr>
              <a:t>Build</a:t>
            </a:r>
            <a:r>
              <a:rPr b="0" lang="fr-FR" sz="1200" spc="-12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200" spc="-7" strike="noStrike">
                <a:solidFill>
                  <a:srgbClr val="000000"/>
                </a:solidFill>
                <a:latin typeface="Calibri"/>
                <a:ea typeface="DejaVu Sans"/>
              </a:rPr>
              <a:t>server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6" name="CustomShape 124"/>
          <p:cNvSpPr/>
          <p:nvPr/>
        </p:nvSpPr>
        <p:spPr>
          <a:xfrm>
            <a:off x="6387480" y="3723120"/>
            <a:ext cx="1072080" cy="507960"/>
          </a:xfrm>
          <a:custGeom>
            <a:avLst/>
            <a:gdLst/>
            <a:ahLst/>
            <a:rect l="l" t="t" r="r" b="b"/>
            <a:pathLst>
              <a:path w="1074420" h="510539">
                <a:moveTo>
                  <a:pt x="536896" y="0"/>
                </a:moveTo>
                <a:lnTo>
                  <a:pt x="0" y="255043"/>
                </a:lnTo>
                <a:lnTo>
                  <a:pt x="536896" y="510086"/>
                </a:lnTo>
                <a:lnTo>
                  <a:pt x="1073793" y="255043"/>
                </a:lnTo>
                <a:lnTo>
                  <a:pt x="5368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125"/>
          <p:cNvSpPr/>
          <p:nvPr/>
        </p:nvSpPr>
        <p:spPr>
          <a:xfrm>
            <a:off x="6387480" y="3723120"/>
            <a:ext cx="1072080" cy="507960"/>
          </a:xfrm>
          <a:custGeom>
            <a:avLst/>
            <a:gdLst/>
            <a:ahLst/>
            <a:rect l="l" t="t" r="r" b="b"/>
            <a:pathLst>
              <a:path w="1074420" h="510539">
                <a:moveTo>
                  <a:pt x="0" y="255043"/>
                </a:moveTo>
                <a:lnTo>
                  <a:pt x="536897" y="0"/>
                </a:lnTo>
                <a:lnTo>
                  <a:pt x="1073794" y="255043"/>
                </a:lnTo>
                <a:lnTo>
                  <a:pt x="536897" y="510087"/>
                </a:lnTo>
                <a:lnTo>
                  <a:pt x="0" y="255043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126"/>
          <p:cNvSpPr/>
          <p:nvPr/>
        </p:nvSpPr>
        <p:spPr>
          <a:xfrm>
            <a:off x="6886800" y="3456000"/>
            <a:ext cx="73800" cy="232560"/>
          </a:xfrm>
          <a:prstGeom prst="rect">
            <a:avLst/>
          </a:prstGeom>
          <a:blipFill rotWithShape="0">
            <a:blip r:embed="rId3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127"/>
          <p:cNvSpPr/>
          <p:nvPr/>
        </p:nvSpPr>
        <p:spPr>
          <a:xfrm>
            <a:off x="6379920" y="4278240"/>
            <a:ext cx="1100520" cy="32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280" bIns="0">
            <a:spAutoFit/>
          </a:bodyPr>
          <a:p>
            <a:pPr marL="12600" algn="just">
              <a:lnSpc>
                <a:spcPct val="95000"/>
              </a:lnSpc>
              <a:spcBef>
                <a:spcPts val="136"/>
              </a:spcBef>
            </a:pPr>
            <a:r>
              <a:rPr b="0" lang="fr-FR" sz="700" spc="-7" strike="noStrike">
                <a:solidFill>
                  <a:srgbClr val="000000"/>
                </a:solidFill>
                <a:latin typeface="Calibri"/>
                <a:ea typeface="DejaVu Sans"/>
              </a:rPr>
              <a:t>Vulnerability </a:t>
            </a:r>
            <a:r>
              <a:rPr b="0" lang="fr-FR" sz="700" spc="-1" strike="noStrike">
                <a:solidFill>
                  <a:srgbClr val="000000"/>
                </a:solidFill>
                <a:latin typeface="Calibri"/>
                <a:ea typeface="DejaVu Sans"/>
              </a:rPr>
              <a:t>Scan </a:t>
            </a:r>
            <a:r>
              <a:rPr b="0" lang="fr-FR" sz="700" spc="-7" strike="noStrike">
                <a:solidFill>
                  <a:srgbClr val="000000"/>
                </a:solidFill>
                <a:latin typeface="Calibri"/>
                <a:ea typeface="DejaVu Sans"/>
              </a:rPr>
              <a:t>docker  image and push images </a:t>
            </a:r>
            <a:r>
              <a:rPr b="0" lang="fr-FR" sz="700" spc="-1" strike="noStrike">
                <a:solidFill>
                  <a:srgbClr val="000000"/>
                </a:solidFill>
                <a:latin typeface="Calibri"/>
                <a:ea typeface="DejaVu Sans"/>
              </a:rPr>
              <a:t>in  dockerhub  </a:t>
            </a:r>
            <a:r>
              <a:rPr b="0" lang="fr-FR" sz="700" spc="-7" strike="noStrike">
                <a:solidFill>
                  <a:srgbClr val="000000"/>
                </a:solidFill>
                <a:latin typeface="Calibri"/>
                <a:ea typeface="DejaVu Sans"/>
              </a:rPr>
              <a:t>container</a:t>
            </a:r>
            <a:r>
              <a:rPr b="0" lang="fr-FR" sz="700" spc="-1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700" spc="-1" strike="noStrike">
                <a:solidFill>
                  <a:srgbClr val="000000"/>
                </a:solidFill>
                <a:latin typeface="Calibri"/>
                <a:ea typeface="DejaVu Sans"/>
              </a:rPr>
              <a:t>registry</a:t>
            </a:r>
            <a:endParaRPr b="0" lang="fr-FR" sz="700" spc="-1" strike="noStrike">
              <a:latin typeface="Arial"/>
            </a:endParaRPr>
          </a:p>
        </p:txBody>
      </p:sp>
      <p:sp>
        <p:nvSpPr>
          <p:cNvPr id="540" name="CustomShape 128"/>
          <p:cNvSpPr/>
          <p:nvPr/>
        </p:nvSpPr>
        <p:spPr>
          <a:xfrm>
            <a:off x="5519520" y="3867840"/>
            <a:ext cx="56448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100" spc="-7" strike="noStrike">
                <a:solidFill>
                  <a:srgbClr val="000000"/>
                </a:solidFill>
                <a:latin typeface="Calibri"/>
                <a:ea typeface="DejaVu Sans"/>
              </a:rPr>
              <a:t>Unit</a:t>
            </a:r>
            <a:r>
              <a:rPr b="0" lang="fr-FR" sz="1100" spc="-66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alibri"/>
                <a:ea typeface="DejaVu Sans"/>
              </a:rPr>
              <a:t>tests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41" name="CustomShape 129"/>
          <p:cNvSpPr/>
          <p:nvPr/>
        </p:nvSpPr>
        <p:spPr>
          <a:xfrm>
            <a:off x="6516000" y="3867840"/>
            <a:ext cx="80316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100" spc="-7" strike="noStrike">
                <a:solidFill>
                  <a:srgbClr val="000000"/>
                </a:solidFill>
                <a:latin typeface="Calibri"/>
                <a:ea typeface="DejaVu Sans"/>
              </a:rPr>
              <a:t>Security</a:t>
            </a:r>
            <a:r>
              <a:rPr b="0" lang="fr-FR" sz="1100" spc="-60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100" spc="-7" strike="noStrike">
                <a:solidFill>
                  <a:srgbClr val="000000"/>
                </a:solidFill>
                <a:latin typeface="Calibri"/>
                <a:ea typeface="DejaVu Sans"/>
              </a:rPr>
              <a:t>Tests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42" name="CustomShape 130"/>
          <p:cNvSpPr/>
          <p:nvPr/>
        </p:nvSpPr>
        <p:spPr>
          <a:xfrm>
            <a:off x="6453360" y="4686120"/>
            <a:ext cx="804600" cy="293400"/>
          </a:xfrm>
          <a:prstGeom prst="rect">
            <a:avLst/>
          </a:prstGeom>
          <a:blipFill rotWithShape="0">
            <a:blip r:embed="rId3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131"/>
          <p:cNvSpPr/>
          <p:nvPr/>
        </p:nvSpPr>
        <p:spPr>
          <a:xfrm>
            <a:off x="8707320" y="5348880"/>
            <a:ext cx="843480" cy="201960"/>
          </a:xfrm>
          <a:prstGeom prst="rect">
            <a:avLst/>
          </a:prstGeom>
          <a:blipFill rotWithShape="0">
            <a:blip r:embed="rId3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132"/>
          <p:cNvSpPr/>
          <p:nvPr/>
        </p:nvSpPr>
        <p:spPr>
          <a:xfrm>
            <a:off x="8930520" y="6629400"/>
            <a:ext cx="430200" cy="226080"/>
          </a:xfrm>
          <a:prstGeom prst="rect">
            <a:avLst/>
          </a:prstGeom>
          <a:blipFill rotWithShape="0">
            <a:blip r:embed="rId3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133"/>
          <p:cNvSpPr/>
          <p:nvPr/>
        </p:nvSpPr>
        <p:spPr>
          <a:xfrm>
            <a:off x="9226440" y="6629400"/>
            <a:ext cx="494280" cy="226080"/>
          </a:xfrm>
          <a:prstGeom prst="rect">
            <a:avLst/>
          </a:prstGeom>
          <a:blipFill rotWithShape="0">
            <a:blip r:embed="rId4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134"/>
          <p:cNvSpPr/>
          <p:nvPr/>
        </p:nvSpPr>
        <p:spPr>
          <a:xfrm>
            <a:off x="8998920" y="6640200"/>
            <a:ext cx="655200" cy="13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Merge</a:t>
            </a:r>
            <a:r>
              <a:rPr b="0" lang="fr-FR" sz="800" spc="-4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800" spc="-7" strike="noStrike">
                <a:solidFill>
                  <a:srgbClr val="000000"/>
                </a:solidFill>
                <a:latin typeface="Calibri"/>
                <a:ea typeface="DejaVu Sans"/>
              </a:rPr>
              <a:t>Request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547" name="CustomShape 135"/>
          <p:cNvSpPr/>
          <p:nvPr/>
        </p:nvSpPr>
        <p:spPr>
          <a:xfrm>
            <a:off x="9674640" y="6671520"/>
            <a:ext cx="180360" cy="151920"/>
          </a:xfrm>
          <a:prstGeom prst="rect">
            <a:avLst/>
          </a:prstGeom>
          <a:blipFill rotWithShape="0">
            <a:blip r:embed="rId4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136"/>
          <p:cNvSpPr/>
          <p:nvPr/>
        </p:nvSpPr>
        <p:spPr>
          <a:xfrm>
            <a:off x="8312040" y="6376320"/>
            <a:ext cx="768600" cy="299160"/>
          </a:xfrm>
          <a:prstGeom prst="rect">
            <a:avLst/>
          </a:prstGeom>
          <a:blipFill rotWithShape="0">
            <a:blip r:embed="rId4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137"/>
          <p:cNvSpPr/>
          <p:nvPr/>
        </p:nvSpPr>
        <p:spPr>
          <a:xfrm>
            <a:off x="8924400" y="6376320"/>
            <a:ext cx="546120" cy="299160"/>
          </a:xfrm>
          <a:prstGeom prst="rect">
            <a:avLst/>
          </a:prstGeom>
          <a:blipFill rotWithShape="0">
            <a:blip r:embed="rId4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138"/>
          <p:cNvSpPr/>
          <p:nvPr/>
        </p:nvSpPr>
        <p:spPr>
          <a:xfrm>
            <a:off x="8393400" y="6395040"/>
            <a:ext cx="996840" cy="1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000" spc="-7" strike="noStrike">
                <a:solidFill>
                  <a:srgbClr val="000000"/>
                </a:solidFill>
                <a:latin typeface="Calibri"/>
                <a:ea typeface="DejaVu Sans"/>
              </a:rPr>
              <a:t>Automated</a:t>
            </a:r>
            <a:r>
              <a:rPr b="0" lang="fr-FR" sz="1000" spc="-46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000" spc="-7" strike="noStrike">
                <a:solidFill>
                  <a:srgbClr val="000000"/>
                </a:solidFill>
                <a:latin typeface="Calibri"/>
                <a:ea typeface="DejaVu Sans"/>
              </a:rPr>
              <a:t>Deploy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551" name="CustomShape 139"/>
          <p:cNvSpPr/>
          <p:nvPr/>
        </p:nvSpPr>
        <p:spPr>
          <a:xfrm>
            <a:off x="9694800" y="6392880"/>
            <a:ext cx="137880" cy="164160"/>
          </a:xfrm>
          <a:prstGeom prst="rect">
            <a:avLst/>
          </a:prstGeom>
          <a:blipFill rotWithShape="0">
            <a:blip r:embed="rId4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140"/>
          <p:cNvSpPr/>
          <p:nvPr/>
        </p:nvSpPr>
        <p:spPr>
          <a:xfrm>
            <a:off x="11583000" y="2253600"/>
            <a:ext cx="557640" cy="14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900" spc="-7" strike="noStrike">
                <a:solidFill>
                  <a:srgbClr val="000000"/>
                </a:solidFill>
                <a:latin typeface="Calibri"/>
                <a:ea typeface="DejaVu Sans"/>
              </a:rPr>
              <a:t>notification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53" name="CustomShape 141"/>
          <p:cNvSpPr/>
          <p:nvPr/>
        </p:nvSpPr>
        <p:spPr>
          <a:xfrm>
            <a:off x="10965600" y="5303880"/>
            <a:ext cx="843480" cy="201960"/>
          </a:xfrm>
          <a:prstGeom prst="rect">
            <a:avLst/>
          </a:prstGeom>
          <a:blipFill rotWithShape="0">
            <a:blip r:embed="rId4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4" name="" descr=""/>
          <p:cNvPicPr/>
          <p:nvPr/>
        </p:nvPicPr>
        <p:blipFill>
          <a:blip r:embed="rId46"/>
          <a:stretch/>
        </p:blipFill>
        <p:spPr>
          <a:xfrm>
            <a:off x="3240000" y="2520000"/>
            <a:ext cx="753480" cy="429840"/>
          </a:xfrm>
          <a:prstGeom prst="rect">
            <a:avLst/>
          </a:prstGeom>
          <a:ln>
            <a:noFill/>
          </a:ln>
        </p:spPr>
      </p:pic>
      <p:pic>
        <p:nvPicPr>
          <p:cNvPr id="555" name="" descr=""/>
          <p:cNvPicPr/>
          <p:nvPr/>
        </p:nvPicPr>
        <p:blipFill>
          <a:blip r:embed="rId47"/>
          <a:stretch/>
        </p:blipFill>
        <p:spPr>
          <a:xfrm>
            <a:off x="2083680" y="2538000"/>
            <a:ext cx="722160" cy="411840"/>
          </a:xfrm>
          <a:prstGeom prst="rect">
            <a:avLst/>
          </a:prstGeom>
          <a:ln>
            <a:noFill/>
          </a:ln>
        </p:spPr>
      </p:pic>
      <p:pic>
        <p:nvPicPr>
          <p:cNvPr id="556" name="" descr=""/>
          <p:cNvPicPr/>
          <p:nvPr/>
        </p:nvPicPr>
        <p:blipFill>
          <a:blip r:embed="rId48"/>
          <a:stretch/>
        </p:blipFill>
        <p:spPr>
          <a:xfrm>
            <a:off x="4423680" y="2509560"/>
            <a:ext cx="758160" cy="432360"/>
          </a:xfrm>
          <a:prstGeom prst="rect">
            <a:avLst/>
          </a:prstGeom>
          <a:ln>
            <a:noFill/>
          </a:ln>
        </p:spPr>
      </p:pic>
      <p:pic>
        <p:nvPicPr>
          <p:cNvPr id="557" name="" descr=""/>
          <p:cNvPicPr/>
          <p:nvPr/>
        </p:nvPicPr>
        <p:blipFill>
          <a:blip r:embed="rId49"/>
          <a:stretch/>
        </p:blipFill>
        <p:spPr>
          <a:xfrm>
            <a:off x="8033040" y="504000"/>
            <a:ext cx="1036800" cy="255960"/>
          </a:xfrm>
          <a:prstGeom prst="rect">
            <a:avLst/>
          </a:prstGeom>
          <a:ln>
            <a:noFill/>
          </a:ln>
        </p:spPr>
      </p:pic>
      <p:sp>
        <p:nvSpPr>
          <p:cNvPr id="558" name="CustomShape 142"/>
          <p:cNvSpPr/>
          <p:nvPr/>
        </p:nvSpPr>
        <p:spPr>
          <a:xfrm>
            <a:off x="11592000" y="6534000"/>
            <a:ext cx="4320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39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59" name="CustomShape 143"/>
          <p:cNvSpPr/>
          <p:nvPr/>
        </p:nvSpPr>
        <p:spPr>
          <a:xfrm>
            <a:off x="11661120" y="1905480"/>
            <a:ext cx="433800" cy="469440"/>
          </a:xfrm>
          <a:prstGeom prst="rect">
            <a:avLst/>
          </a:prstGeom>
          <a:blipFill rotWithShape="0">
            <a:blip r:embed="rId5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144"/>
          <p:cNvSpPr/>
          <p:nvPr/>
        </p:nvSpPr>
        <p:spPr>
          <a:xfrm>
            <a:off x="9432000" y="1761480"/>
            <a:ext cx="433800" cy="469440"/>
          </a:xfrm>
          <a:prstGeom prst="rect">
            <a:avLst/>
          </a:prstGeom>
          <a:blipFill rotWithShape="0">
            <a:blip r:embed="rId5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71640" y="16920"/>
            <a:ext cx="227700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12" strike="noStrike">
                <a:solidFill>
                  <a:srgbClr val="000000"/>
                </a:solidFill>
                <a:latin typeface="Calibri Light"/>
                <a:ea typeface="DejaVu Sans"/>
              </a:rPr>
              <a:t>Questions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62" name="CustomShape 2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3"/>
          <p:cNvSpPr/>
          <p:nvPr/>
        </p:nvSpPr>
        <p:spPr>
          <a:xfrm>
            <a:off x="0" y="6230880"/>
            <a:ext cx="12180960" cy="624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4"/>
          <p:cNvSpPr/>
          <p:nvPr/>
        </p:nvSpPr>
        <p:spPr>
          <a:xfrm>
            <a:off x="132480" y="6348600"/>
            <a:ext cx="758880" cy="389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5"/>
          <p:cNvSpPr/>
          <p:nvPr/>
        </p:nvSpPr>
        <p:spPr>
          <a:xfrm>
            <a:off x="4823280" y="1451880"/>
            <a:ext cx="1607760" cy="29923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6"/>
          <p:cNvSpPr/>
          <p:nvPr/>
        </p:nvSpPr>
        <p:spPr>
          <a:xfrm>
            <a:off x="972720" y="6368760"/>
            <a:ext cx="60382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continue</a:t>
            </a:r>
            <a:r>
              <a:rPr b="0" lang="fr-FR" sz="20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67" name="CustomShape 7"/>
          <p:cNvSpPr/>
          <p:nvPr/>
        </p:nvSpPr>
        <p:spPr>
          <a:xfrm>
            <a:off x="11664000" y="6511680"/>
            <a:ext cx="4320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40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ustomShape 1"/>
          <p:cNvSpPr/>
          <p:nvPr/>
        </p:nvSpPr>
        <p:spPr>
          <a:xfrm>
            <a:off x="71640" y="16920"/>
            <a:ext cx="600660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21" strike="noStrike">
                <a:solidFill>
                  <a:srgbClr val="000000"/>
                </a:solidFill>
                <a:latin typeface="Calibri Light"/>
                <a:ea typeface="DejaVu Sans"/>
              </a:rPr>
              <a:t>Merci 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pour </a:t>
            </a:r>
            <a:r>
              <a:rPr b="0" lang="fr-FR" sz="4400" spc="-26" strike="noStrike">
                <a:solidFill>
                  <a:srgbClr val="000000"/>
                </a:solidFill>
                <a:latin typeface="Calibri Light"/>
                <a:ea typeface="DejaVu Sans"/>
              </a:rPr>
              <a:t>votre</a:t>
            </a:r>
            <a:r>
              <a:rPr b="0" lang="fr-FR" sz="4400" spc="-21" strike="noStrike">
                <a:solidFill>
                  <a:srgbClr val="000000"/>
                </a:solidFill>
                <a:latin typeface="Calibri Light"/>
                <a:ea typeface="DejaVu Sans"/>
              </a:rPr>
              <a:t> attention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69" name="CustomShape 2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3"/>
          <p:cNvSpPr/>
          <p:nvPr/>
        </p:nvSpPr>
        <p:spPr>
          <a:xfrm>
            <a:off x="0" y="6230880"/>
            <a:ext cx="12180960" cy="624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4"/>
          <p:cNvSpPr/>
          <p:nvPr/>
        </p:nvSpPr>
        <p:spPr>
          <a:xfrm>
            <a:off x="132480" y="6348600"/>
            <a:ext cx="758880" cy="389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5"/>
          <p:cNvSpPr/>
          <p:nvPr/>
        </p:nvSpPr>
        <p:spPr>
          <a:xfrm>
            <a:off x="2088000" y="1080000"/>
            <a:ext cx="7341840" cy="39427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6"/>
          <p:cNvSpPr/>
          <p:nvPr/>
        </p:nvSpPr>
        <p:spPr>
          <a:xfrm>
            <a:off x="972720" y="6368760"/>
            <a:ext cx="60382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continue</a:t>
            </a:r>
            <a:r>
              <a:rPr b="0" lang="fr-FR" sz="20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74" name="CustomShape 7"/>
          <p:cNvSpPr/>
          <p:nvPr/>
        </p:nvSpPr>
        <p:spPr>
          <a:xfrm>
            <a:off x="22320" y="4968000"/>
            <a:ext cx="6887520" cy="11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Source 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Github :</a:t>
            </a:r>
            <a:r>
              <a:rPr b="0" lang="fr-F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https://github.com/juliencoste/devsecops-Bulletin-Board.git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575" name="CustomShape 8"/>
          <p:cNvSpPr/>
          <p:nvPr/>
        </p:nvSpPr>
        <p:spPr>
          <a:xfrm>
            <a:off x="11664000" y="6552000"/>
            <a:ext cx="4320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41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70200" y="16920"/>
            <a:ext cx="504828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26" strike="noStrike">
                <a:solidFill>
                  <a:srgbClr val="000000"/>
                </a:solidFill>
                <a:latin typeface="Calibri Light"/>
                <a:ea typeface="DejaVu Sans"/>
              </a:rPr>
              <a:t>Présentation 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du</a:t>
            </a:r>
            <a:r>
              <a:rPr b="0" lang="fr-FR" sz="4400" spc="-32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fr-FR" sz="4400" spc="-21" strike="noStrike">
                <a:solidFill>
                  <a:srgbClr val="000000"/>
                </a:solidFill>
                <a:latin typeface="Calibri Light"/>
                <a:ea typeface="DejaVu Sans"/>
              </a:rPr>
              <a:t>projet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916920" y="1795680"/>
            <a:ext cx="9142920" cy="21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241200" indent="-226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Objectifs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: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b="0" lang="fr-FR" sz="28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b="0" lang="fr-FR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fr-FR" sz="2800" spc="-21" strike="noStrike">
                <a:solidFill>
                  <a:srgbClr val="000000"/>
                </a:solidFill>
                <a:latin typeface="Calibri"/>
                <a:ea typeface="DejaVu Sans"/>
              </a:rPr>
              <a:t>Mettre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en place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une chaine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15" strike="noStrike">
                <a:solidFill>
                  <a:srgbClr val="000000"/>
                </a:solidFill>
                <a:latin typeface="Calibri"/>
                <a:ea typeface="DejaVu Sans"/>
              </a:rPr>
              <a:t>d’intégration </a:t>
            </a: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continue </a:t>
            </a:r>
            <a:r>
              <a:rPr b="0" lang="fr-FR" sz="2800" spc="-15" strike="noStrike">
                <a:solidFill>
                  <a:srgbClr val="000000"/>
                </a:solidFill>
                <a:latin typeface="Calibri"/>
                <a:ea typeface="DejaVu Sans"/>
              </a:rPr>
              <a:t>complète</a:t>
            </a:r>
            <a:endParaRPr b="0" lang="fr-FR" sz="2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0"/>
              </a:spcBef>
            </a:pPr>
            <a:endParaRPr b="0" lang="fr-FR" sz="28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b="0" lang="fr-FR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fr-FR" sz="2800" spc="-15" strike="noStrike">
                <a:solidFill>
                  <a:srgbClr val="000000"/>
                </a:solidFill>
                <a:latin typeface="Calibri"/>
                <a:ea typeface="DejaVu Sans"/>
              </a:rPr>
              <a:t>Déployer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une </a:t>
            </a: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application </a:t>
            </a:r>
            <a:r>
              <a:rPr b="0" lang="fr-FR" sz="2800" spc="-15" strike="noStrike">
                <a:solidFill>
                  <a:srgbClr val="000000"/>
                </a:solidFill>
                <a:latin typeface="Calibri"/>
                <a:ea typeface="DejaVu Sans"/>
              </a:rPr>
              <a:t>web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4"/>
          <p:cNvSpPr/>
          <p:nvPr/>
        </p:nvSpPr>
        <p:spPr>
          <a:xfrm>
            <a:off x="0" y="6230880"/>
            <a:ext cx="12180960" cy="624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5"/>
          <p:cNvSpPr/>
          <p:nvPr/>
        </p:nvSpPr>
        <p:spPr>
          <a:xfrm>
            <a:off x="132480" y="6348600"/>
            <a:ext cx="758880" cy="389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6"/>
          <p:cNvSpPr/>
          <p:nvPr/>
        </p:nvSpPr>
        <p:spPr>
          <a:xfrm>
            <a:off x="972720" y="6368760"/>
            <a:ext cx="60382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continue</a:t>
            </a:r>
            <a:r>
              <a:rPr b="0" lang="fr-FR" sz="20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2" name="CustomShape 7"/>
          <p:cNvSpPr/>
          <p:nvPr/>
        </p:nvSpPr>
        <p:spPr>
          <a:xfrm>
            <a:off x="11758320" y="6511680"/>
            <a:ext cx="4320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70200" y="16920"/>
            <a:ext cx="210636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Les</a:t>
            </a:r>
            <a:r>
              <a:rPr b="0" lang="fr-FR" sz="4400" spc="-80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outils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981720" y="1501920"/>
            <a:ext cx="3337560" cy="12801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3"/>
          <p:cNvSpPr/>
          <p:nvPr/>
        </p:nvSpPr>
        <p:spPr>
          <a:xfrm>
            <a:off x="1809720" y="3261960"/>
            <a:ext cx="7262280" cy="156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321840" indent="-30744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5" strike="noStrike">
                <a:solidFill>
                  <a:srgbClr val="000000"/>
                </a:solidFill>
                <a:latin typeface="Calibri"/>
                <a:ea typeface="DejaVu Sans"/>
              </a:rPr>
              <a:t>EC2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: </a:t>
            </a: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Elastic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Compute</a:t>
            </a:r>
            <a:r>
              <a:rPr b="0" lang="fr-FR" sz="2800" spc="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Cloud</a:t>
            </a:r>
            <a:endParaRPr b="0" lang="fr-FR" sz="2800" spc="-1" strike="noStrike">
              <a:latin typeface="Arial"/>
            </a:endParaRPr>
          </a:p>
          <a:p>
            <a:pPr marL="321840" indent="-30744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(Elastic Ips- Security Groups- Elastic Block Store)</a:t>
            </a:r>
            <a:endParaRPr b="0" lang="fr-FR" sz="2800" spc="-1" strike="noStrike">
              <a:latin typeface="Arial"/>
            </a:endParaRPr>
          </a:p>
          <a:p>
            <a:pPr marL="321840" indent="-307440">
              <a:lnSpc>
                <a:spcPct val="100000"/>
              </a:lnSpc>
              <a:spcBef>
                <a:spcPts val="2038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CloudFormation: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IaC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5"/>
          <p:cNvSpPr/>
          <p:nvPr/>
        </p:nvSpPr>
        <p:spPr>
          <a:xfrm>
            <a:off x="9000" y="6231240"/>
            <a:ext cx="12180960" cy="6246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6"/>
          <p:cNvSpPr/>
          <p:nvPr/>
        </p:nvSpPr>
        <p:spPr>
          <a:xfrm>
            <a:off x="132480" y="6348600"/>
            <a:ext cx="758880" cy="3895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7"/>
          <p:cNvSpPr/>
          <p:nvPr/>
        </p:nvSpPr>
        <p:spPr>
          <a:xfrm>
            <a:off x="972720" y="6368760"/>
            <a:ext cx="60382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continue</a:t>
            </a:r>
            <a:r>
              <a:rPr b="0" lang="fr-FR" sz="20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11758320" y="6552000"/>
            <a:ext cx="4320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70200" y="16920"/>
            <a:ext cx="210636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Les</a:t>
            </a:r>
            <a:r>
              <a:rPr b="0" lang="fr-FR" sz="4400" spc="-80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outils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702000" y="1203840"/>
            <a:ext cx="2153160" cy="20833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3"/>
          <p:cNvSpPr/>
          <p:nvPr/>
        </p:nvSpPr>
        <p:spPr>
          <a:xfrm>
            <a:off x="1809720" y="3261960"/>
            <a:ext cx="4886280" cy="181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321840" indent="-30744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Micro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</a:t>
            </a:r>
            <a:r>
              <a:rPr b="0" lang="fr-FR" sz="2800" spc="-15" strike="noStrike">
                <a:solidFill>
                  <a:srgbClr val="000000"/>
                </a:solidFill>
                <a:latin typeface="Calibri"/>
                <a:ea typeface="DejaVu Sans"/>
              </a:rPr>
              <a:t>et</a:t>
            </a:r>
            <a:r>
              <a:rPr b="0" lang="fr-FR" sz="2800" spc="-60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agilité</a:t>
            </a:r>
            <a:endParaRPr b="0" lang="fr-FR" sz="2800" spc="-1" strike="noStrike">
              <a:latin typeface="Arial"/>
            </a:endParaRPr>
          </a:p>
          <a:p>
            <a:pPr marL="321840" indent="-307440">
              <a:lnSpc>
                <a:spcPct val="100000"/>
              </a:lnSpc>
              <a:spcBef>
                <a:spcPts val="2038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5" strike="noStrike">
                <a:solidFill>
                  <a:srgbClr val="000000"/>
                </a:solidFill>
                <a:latin typeface="Calibri"/>
                <a:ea typeface="DejaVu Sans"/>
              </a:rPr>
              <a:t>Dockerfile docker-compose</a:t>
            </a:r>
            <a:endParaRPr b="0" lang="fr-FR" sz="2800" spc="-1" strike="noStrike">
              <a:latin typeface="Arial"/>
            </a:endParaRPr>
          </a:p>
          <a:p>
            <a:pPr marL="321840" indent="-307440">
              <a:lnSpc>
                <a:spcPct val="100000"/>
              </a:lnSpc>
              <a:spcBef>
                <a:spcPts val="2038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5" strike="noStrike">
                <a:solidFill>
                  <a:srgbClr val="000000"/>
                </a:solidFill>
                <a:latin typeface="Calibri"/>
                <a:ea typeface="DejaVu Sans"/>
              </a:rPr>
              <a:t>Container registry Dockerhub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5"/>
          <p:cNvSpPr/>
          <p:nvPr/>
        </p:nvSpPr>
        <p:spPr>
          <a:xfrm>
            <a:off x="0" y="6230880"/>
            <a:ext cx="12180960" cy="6246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6"/>
          <p:cNvSpPr/>
          <p:nvPr/>
        </p:nvSpPr>
        <p:spPr>
          <a:xfrm>
            <a:off x="132480" y="6348600"/>
            <a:ext cx="758880" cy="3895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7"/>
          <p:cNvSpPr/>
          <p:nvPr/>
        </p:nvSpPr>
        <p:spPr>
          <a:xfrm>
            <a:off x="972720" y="6368760"/>
            <a:ext cx="60382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continue</a:t>
            </a:r>
            <a:r>
              <a:rPr b="0" lang="fr-FR" sz="20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4"/>
          <a:stretch/>
        </p:blipFill>
        <p:spPr>
          <a:xfrm>
            <a:off x="5832000" y="1616760"/>
            <a:ext cx="5081040" cy="1261080"/>
          </a:xfrm>
          <a:prstGeom prst="rect">
            <a:avLst/>
          </a:prstGeom>
          <a:ln>
            <a:noFill/>
          </a:ln>
        </p:spPr>
      </p:pic>
      <p:sp>
        <p:nvSpPr>
          <p:cNvPr id="149" name="CustomShape 8"/>
          <p:cNvSpPr/>
          <p:nvPr/>
        </p:nvSpPr>
        <p:spPr>
          <a:xfrm>
            <a:off x="11808000" y="6552000"/>
            <a:ext cx="4320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70200" y="16920"/>
            <a:ext cx="210636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Les</a:t>
            </a:r>
            <a:r>
              <a:rPr b="0" lang="fr-FR" sz="4400" spc="-80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outils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981000" y="1473120"/>
            <a:ext cx="1259640" cy="14040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3"/>
          <p:cNvSpPr/>
          <p:nvPr/>
        </p:nvSpPr>
        <p:spPr>
          <a:xfrm>
            <a:off x="1809720" y="3261960"/>
            <a:ext cx="4668840" cy="18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241200" indent="-226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21" strike="noStrike">
                <a:solidFill>
                  <a:srgbClr val="000000"/>
                </a:solidFill>
                <a:latin typeface="Calibri"/>
                <a:ea typeface="DejaVu Sans"/>
              </a:rPr>
              <a:t>Orchestrateur</a:t>
            </a:r>
            <a:endParaRPr b="0" lang="fr-FR" sz="2800" spc="-1" strike="noStrike">
              <a:latin typeface="Arial"/>
            </a:endParaRPr>
          </a:p>
          <a:p>
            <a:pPr marL="321840" indent="-307440">
              <a:lnSpc>
                <a:spcPct val="100000"/>
              </a:lnSpc>
              <a:spcBef>
                <a:spcPts val="2038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5" strike="noStrike">
                <a:solidFill>
                  <a:srgbClr val="000000"/>
                </a:solidFill>
                <a:latin typeface="Calibri"/>
                <a:ea typeface="DejaVu Sans"/>
              </a:rPr>
              <a:t>Configuration</a:t>
            </a:r>
            <a:r>
              <a:rPr b="0" lang="fr-FR" sz="2800" spc="-52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Managment</a:t>
            </a:r>
            <a:endParaRPr b="0" lang="fr-FR" sz="2800" spc="-1" strike="noStrike">
              <a:latin typeface="Arial"/>
            </a:endParaRPr>
          </a:p>
          <a:p>
            <a:pPr marL="321840" indent="-307440">
              <a:lnSpc>
                <a:spcPct val="100000"/>
              </a:lnSpc>
              <a:spcBef>
                <a:spcPts val="2064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IaC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5"/>
          <p:cNvSpPr/>
          <p:nvPr/>
        </p:nvSpPr>
        <p:spPr>
          <a:xfrm>
            <a:off x="0" y="6230880"/>
            <a:ext cx="12180960" cy="6246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6"/>
          <p:cNvSpPr/>
          <p:nvPr/>
        </p:nvSpPr>
        <p:spPr>
          <a:xfrm>
            <a:off x="132480" y="6348600"/>
            <a:ext cx="758880" cy="3895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7"/>
          <p:cNvSpPr/>
          <p:nvPr/>
        </p:nvSpPr>
        <p:spPr>
          <a:xfrm>
            <a:off x="972720" y="6368760"/>
            <a:ext cx="60382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continue</a:t>
            </a:r>
            <a:r>
              <a:rPr b="0" lang="fr-FR" sz="20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57" name="CustomShape 8"/>
          <p:cNvSpPr/>
          <p:nvPr/>
        </p:nvSpPr>
        <p:spPr>
          <a:xfrm>
            <a:off x="11736000" y="6552000"/>
            <a:ext cx="4320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21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71640" y="16920"/>
            <a:ext cx="210636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Les</a:t>
            </a:r>
            <a:r>
              <a:rPr b="0" lang="fr-FR" sz="4400" spc="-80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outils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809720" y="3261960"/>
            <a:ext cx="3986640" cy="181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241200" indent="-226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Source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Code</a:t>
            </a:r>
            <a:r>
              <a:rPr b="0" lang="fr-FR" sz="2800" spc="-52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Managment</a:t>
            </a:r>
            <a:endParaRPr b="0" lang="fr-FR" sz="2800" spc="-1" strike="noStrike">
              <a:latin typeface="Arial"/>
            </a:endParaRPr>
          </a:p>
          <a:p>
            <a:pPr marL="241200" indent="-226080">
              <a:lnSpc>
                <a:spcPct val="100000"/>
              </a:lnSpc>
              <a:spcBef>
                <a:spcPts val="2064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Collaboration</a:t>
            </a:r>
            <a:endParaRPr b="0" lang="fr-FR" sz="2800" spc="-1" strike="noStrike">
              <a:latin typeface="Arial"/>
            </a:endParaRPr>
          </a:p>
          <a:p>
            <a:pPr marL="241200" indent="-226080">
              <a:lnSpc>
                <a:spcPct val="100000"/>
              </a:lnSpc>
              <a:spcBef>
                <a:spcPts val="2064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Markdown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4"/>
          <p:cNvSpPr/>
          <p:nvPr/>
        </p:nvSpPr>
        <p:spPr>
          <a:xfrm>
            <a:off x="0" y="6230880"/>
            <a:ext cx="12180960" cy="624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5"/>
          <p:cNvSpPr/>
          <p:nvPr/>
        </p:nvSpPr>
        <p:spPr>
          <a:xfrm>
            <a:off x="132480" y="6348600"/>
            <a:ext cx="758880" cy="389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6"/>
          <p:cNvSpPr/>
          <p:nvPr/>
        </p:nvSpPr>
        <p:spPr>
          <a:xfrm>
            <a:off x="972720" y="6368760"/>
            <a:ext cx="60382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continue</a:t>
            </a:r>
            <a:r>
              <a:rPr b="0" lang="fr-FR" sz="20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3"/>
          <a:stretch/>
        </p:blipFill>
        <p:spPr>
          <a:xfrm>
            <a:off x="144000" y="1080000"/>
            <a:ext cx="3885840" cy="1941840"/>
          </a:xfrm>
          <a:prstGeom prst="rect">
            <a:avLst/>
          </a:prstGeom>
          <a:ln>
            <a:noFill/>
          </a:ln>
        </p:spPr>
      </p:pic>
      <p:sp>
        <p:nvSpPr>
          <p:cNvPr id="165" name="CustomShape 7"/>
          <p:cNvSpPr/>
          <p:nvPr/>
        </p:nvSpPr>
        <p:spPr>
          <a:xfrm>
            <a:off x="11758320" y="6480000"/>
            <a:ext cx="4320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22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70200" y="16920"/>
            <a:ext cx="210636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Les</a:t>
            </a:r>
            <a:r>
              <a:rPr b="0" lang="fr-FR" sz="4400" spc="-80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outils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966960" y="1515240"/>
            <a:ext cx="2529000" cy="9255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3"/>
          <p:cNvSpPr/>
          <p:nvPr/>
        </p:nvSpPr>
        <p:spPr>
          <a:xfrm>
            <a:off x="1623960" y="2624760"/>
            <a:ext cx="2641680" cy="4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241200" indent="-226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Scanner</a:t>
            </a:r>
            <a:r>
              <a:rPr b="0" lang="fr-FR" sz="2800" spc="-86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d’image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986040" y="4024440"/>
            <a:ext cx="2663640" cy="6422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5"/>
          <p:cNvSpPr/>
          <p:nvPr/>
        </p:nvSpPr>
        <p:spPr>
          <a:xfrm>
            <a:off x="1623960" y="4798080"/>
            <a:ext cx="6827040" cy="112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241200" indent="-226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Simulateur </a:t>
            </a:r>
            <a:r>
              <a:rPr b="0" lang="fr-FR" sz="2800" spc="-35" strike="noStrike">
                <a:solidFill>
                  <a:srgbClr val="000000"/>
                </a:solidFill>
                <a:latin typeface="Calibri"/>
                <a:ea typeface="DejaVu Sans"/>
              </a:rPr>
              <a:t>d’attaques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(xss,</a:t>
            </a:r>
            <a:r>
              <a:rPr b="0" lang="fr-FR" sz="2800" spc="32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curl…)</a:t>
            </a:r>
            <a:endParaRPr b="0" lang="fr-FR" sz="2800" spc="-1" strike="noStrike">
              <a:latin typeface="Arial"/>
            </a:endParaRPr>
          </a:p>
          <a:p>
            <a:pPr marL="241200" indent="-226080">
              <a:lnSpc>
                <a:spcPct val="100000"/>
              </a:lnSpc>
              <a:spcBef>
                <a:spcPts val="2038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Déceler les </a:t>
            </a:r>
            <a:r>
              <a:rPr b="0" lang="fr-FR" sz="2800" spc="-15" strike="noStrike">
                <a:solidFill>
                  <a:srgbClr val="000000"/>
                </a:solidFill>
                <a:latin typeface="Calibri"/>
                <a:ea typeface="DejaVu Sans"/>
              </a:rPr>
              <a:t>vulnérabilités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à </a:t>
            </a:r>
            <a:r>
              <a:rPr b="0" lang="fr-FR" sz="2800" spc="-41" strike="noStrike">
                <a:solidFill>
                  <a:srgbClr val="000000"/>
                </a:solidFill>
                <a:latin typeface="Calibri"/>
                <a:ea typeface="DejaVu Sans"/>
              </a:rPr>
              <a:t>l’aide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</a:t>
            </a:r>
            <a:r>
              <a:rPr b="0" lang="fr-FR" sz="28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scénarios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7"/>
          <p:cNvSpPr/>
          <p:nvPr/>
        </p:nvSpPr>
        <p:spPr>
          <a:xfrm>
            <a:off x="0" y="6230880"/>
            <a:ext cx="12180960" cy="6246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8"/>
          <p:cNvSpPr/>
          <p:nvPr/>
        </p:nvSpPr>
        <p:spPr>
          <a:xfrm>
            <a:off x="132480" y="6348600"/>
            <a:ext cx="758880" cy="38952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9"/>
          <p:cNvSpPr/>
          <p:nvPr/>
        </p:nvSpPr>
        <p:spPr>
          <a:xfrm>
            <a:off x="972720" y="6368760"/>
            <a:ext cx="60382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continue</a:t>
            </a:r>
            <a:r>
              <a:rPr b="0" lang="fr-FR" sz="20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75" name="CustomShape 10"/>
          <p:cNvSpPr/>
          <p:nvPr/>
        </p:nvSpPr>
        <p:spPr>
          <a:xfrm>
            <a:off x="11664000" y="6552000"/>
            <a:ext cx="4320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23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70200" y="16920"/>
            <a:ext cx="210636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4400" spc="-7" strike="noStrike">
                <a:solidFill>
                  <a:srgbClr val="000000"/>
                </a:solidFill>
                <a:latin typeface="Calibri Light"/>
                <a:ea typeface="DejaVu Sans"/>
              </a:rPr>
              <a:t>Les</a:t>
            </a:r>
            <a:r>
              <a:rPr b="0" lang="fr-FR" sz="4400" spc="-80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outils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806040" y="1216080"/>
            <a:ext cx="1373760" cy="1492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3"/>
          <p:cNvSpPr/>
          <p:nvPr/>
        </p:nvSpPr>
        <p:spPr>
          <a:xfrm>
            <a:off x="1809720" y="2905200"/>
            <a:ext cx="6982560" cy="24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241200" indent="-226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Ordonnanceur</a:t>
            </a:r>
            <a:endParaRPr b="0" lang="fr-FR" sz="2800" spc="-1" strike="noStrike">
              <a:latin typeface="Arial"/>
            </a:endParaRPr>
          </a:p>
          <a:p>
            <a:pPr marL="241200" indent="-226080">
              <a:lnSpc>
                <a:spcPct val="100000"/>
              </a:lnSpc>
              <a:spcBef>
                <a:spcPts val="204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Nombreux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 plug-in</a:t>
            </a:r>
            <a:endParaRPr b="0" lang="fr-FR" sz="2800" spc="-1" strike="noStrike">
              <a:latin typeface="Arial"/>
            </a:endParaRPr>
          </a:p>
          <a:p>
            <a:pPr marL="241200" indent="-226080">
              <a:lnSpc>
                <a:spcPct val="100000"/>
              </a:lnSpc>
              <a:spcBef>
                <a:spcPts val="204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Mise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en place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pipeline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: </a:t>
            </a: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Jenkinsfile </a:t>
            </a:r>
            <a:r>
              <a:rPr b="0" lang="fr-FR" sz="28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b="0" lang="fr-FR" sz="2800" spc="-6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fr-FR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script</a:t>
            </a:r>
            <a:endParaRPr b="0" lang="fr-FR" sz="2800" spc="-1" strike="noStrike">
              <a:latin typeface="Arial"/>
            </a:endParaRPr>
          </a:p>
          <a:p>
            <a:pPr marL="241200" indent="-226080">
              <a:lnSpc>
                <a:spcPct val="100000"/>
              </a:lnSpc>
              <a:spcBef>
                <a:spcPts val="206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Shared-library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0" y="742680"/>
            <a:ext cx="2797200" cy="360"/>
          </a:xfrm>
          <a:custGeom>
            <a:avLst/>
            <a:gdLst/>
            <a:ahLst/>
            <a:rect l="l" t="t" r="r" b="b"/>
            <a:pathLst>
              <a:path w="2799715" h="0">
                <a:moveTo>
                  <a:pt x="0" y="0"/>
                </a:moveTo>
                <a:lnTo>
                  <a:pt x="2799617" y="0"/>
                </a:lnTo>
              </a:path>
            </a:pathLst>
          </a:custGeom>
          <a:noFill/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5"/>
          <p:cNvSpPr/>
          <p:nvPr/>
        </p:nvSpPr>
        <p:spPr>
          <a:xfrm>
            <a:off x="0" y="6230880"/>
            <a:ext cx="12180960" cy="6246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6"/>
          <p:cNvSpPr/>
          <p:nvPr/>
        </p:nvSpPr>
        <p:spPr>
          <a:xfrm>
            <a:off x="132480" y="6348600"/>
            <a:ext cx="758880" cy="3895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7"/>
          <p:cNvSpPr/>
          <p:nvPr/>
        </p:nvSpPr>
        <p:spPr>
          <a:xfrm>
            <a:off x="972720" y="6368760"/>
            <a:ext cx="60382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Mise en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place </a:t>
            </a:r>
            <a:r>
              <a:rPr b="0" lang="fr-FR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d’une </a:t>
            </a:r>
            <a:r>
              <a:rPr b="0" lang="fr-FR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chaîne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d’intégration continue</a:t>
            </a:r>
            <a:r>
              <a:rPr b="0" lang="fr-FR" sz="2000" spc="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DevOps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83" name="CustomShape 8"/>
          <p:cNvSpPr/>
          <p:nvPr/>
        </p:nvSpPr>
        <p:spPr>
          <a:xfrm>
            <a:off x="11758320" y="6552000"/>
            <a:ext cx="4320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24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Application>LibreOffice/6.4.4.2$Windows_X86_64 LibreOffice_project/3d775be2011f3886db32dfd395a6a6d1ca2630ff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2020-08-11T21:23:36Z</dcterms:created>
  <dc:creator/>
  <dc:description/>
  <dc:language>fr-FR</dc:language>
  <cp:lastModifiedBy/>
  <dcterms:modified xsi:type="dcterms:W3CDTF">2020-08-22T21:37:21Z</dcterms:modified>
  <cp:revision>23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PresentationFormat">
    <vt:lpwstr>On-screen Show (4:3)</vt:lpwstr>
  </property>
  <property fmtid="{D5CDD505-2E9C-101B-9397-08002B2CF9AE}" pid="6" name="ScaleCrop">
    <vt:bool>0</vt:bool>
  </property>
  <property fmtid="{D5CDD505-2E9C-101B-9397-08002B2CF9AE}" pid="7" name="ShareDoc">
    <vt:bool>0</vt:bool>
  </property>
</Properties>
</file>